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Bowlby One"/>
      <p:regular r:id="rId18"/>
    </p:embeddedFont>
    <p:embeddedFont>
      <p:font typeface="Bebas Neue"/>
      <p:regular r:id="rId19"/>
    </p:embeddedFont>
    <p:embeddedFont>
      <p:font typeface="Assistant"/>
      <p:regular r:id="rId20"/>
      <p:bold r:id="rId21"/>
    </p:embeddedFont>
    <p:embeddedFont>
      <p:font typeface="Permanent Marker"/>
      <p:regular r:id="rId22"/>
    </p:embeddedFont>
    <p:embeddedFont>
      <p:font typeface="Archiv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ssistant-regular.fntdata"/><Relationship Id="rId22" Type="http://schemas.openxmlformats.org/officeDocument/2006/relationships/font" Target="fonts/PermanentMarker-regular.fntdata"/><Relationship Id="rId21" Type="http://schemas.openxmlformats.org/officeDocument/2006/relationships/font" Target="fonts/Assistant-bold.fntdata"/><Relationship Id="rId24" Type="http://schemas.openxmlformats.org/officeDocument/2006/relationships/font" Target="fonts/Archivo-bold.fntdata"/><Relationship Id="rId23" Type="http://schemas.openxmlformats.org/officeDocument/2006/relationships/font" Target="fonts/Archiv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Archivo-boldItalic.fntdata"/><Relationship Id="rId25" Type="http://schemas.openxmlformats.org/officeDocument/2006/relationships/font" Target="fonts/Archiv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BebasNeue-regular.fntdata"/><Relationship Id="rId18" Type="http://schemas.openxmlformats.org/officeDocument/2006/relationships/font" Target="fonts/BowlbyOne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3a6b94ddb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3a6b94ddb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d05b24837d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2d05b24837d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d05b24837d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d05b24837d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Brianna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2b1de1f879_0_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12b1de1f879_0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kelly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d05b24837d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2d05b24837d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2b1d98250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2b1d98250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Brianna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d08b8589d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d08b8589d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Annie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28e9a30291_0_3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28e9a30291_0_3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Brianna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28e9a30291_0_4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28e9a30291_0_4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2b1de1f879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2b1de1f879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28e9a30291_0_4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28e9a30291_0_4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d05b24837d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2d05b24837d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some thousands of the millions of species in the world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d05b24837d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2d05b24837d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3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Relationship Id="rId6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Relationship Id="rId6" Type="http://schemas.openxmlformats.org/officeDocument/2006/relationships/image" Target="../media/image1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2.png"/><Relationship Id="rId6" Type="http://schemas.openxmlformats.org/officeDocument/2006/relationships/image" Target="../media/image16.png"/><Relationship Id="rId7" Type="http://schemas.openxmlformats.org/officeDocument/2006/relationships/image" Target="../media/image4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5" Type="http://schemas.openxmlformats.org/officeDocument/2006/relationships/image" Target="../media/image28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14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Relationship Id="rId8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3.png"/><Relationship Id="rId4" Type="http://schemas.openxmlformats.org/officeDocument/2006/relationships/image" Target="../media/image46.png"/><Relationship Id="rId11" Type="http://schemas.openxmlformats.org/officeDocument/2006/relationships/image" Target="../media/image1.png"/><Relationship Id="rId10" Type="http://schemas.openxmlformats.org/officeDocument/2006/relationships/image" Target="../media/image20.png"/><Relationship Id="rId9" Type="http://schemas.openxmlformats.org/officeDocument/2006/relationships/image" Target="../media/image8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14.png"/><Relationship Id="rId8" Type="http://schemas.openxmlformats.org/officeDocument/2006/relationships/image" Target="../media/image2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2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3.png"/><Relationship Id="rId4" Type="http://schemas.openxmlformats.org/officeDocument/2006/relationships/image" Target="../media/image46.png"/><Relationship Id="rId9" Type="http://schemas.openxmlformats.org/officeDocument/2006/relationships/image" Target="../media/image1.png"/><Relationship Id="rId5" Type="http://schemas.openxmlformats.org/officeDocument/2006/relationships/image" Target="../media/image27.png"/><Relationship Id="rId6" Type="http://schemas.openxmlformats.org/officeDocument/2006/relationships/image" Target="../media/image14.png"/><Relationship Id="rId7" Type="http://schemas.openxmlformats.org/officeDocument/2006/relationships/image" Target="../media/image8.png"/><Relationship Id="rId8" Type="http://schemas.openxmlformats.org/officeDocument/2006/relationships/image" Target="../media/image2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2.png"/><Relationship Id="rId4" Type="http://schemas.openxmlformats.org/officeDocument/2006/relationships/image" Target="../media/image36.png"/><Relationship Id="rId5" Type="http://schemas.openxmlformats.org/officeDocument/2006/relationships/image" Target="../media/image46.png"/><Relationship Id="rId6" Type="http://schemas.openxmlformats.org/officeDocument/2006/relationships/image" Target="../media/image37.png"/><Relationship Id="rId7" Type="http://schemas.openxmlformats.org/officeDocument/2006/relationships/image" Target="../media/image1.png"/><Relationship Id="rId8" Type="http://schemas.openxmlformats.org/officeDocument/2006/relationships/image" Target="../media/image4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46.png"/><Relationship Id="rId5" Type="http://schemas.openxmlformats.org/officeDocument/2006/relationships/image" Target="../media/image8.png"/><Relationship Id="rId6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3.png"/><Relationship Id="rId4" Type="http://schemas.openxmlformats.org/officeDocument/2006/relationships/image" Target="../media/image2.png"/><Relationship Id="rId5" Type="http://schemas.openxmlformats.org/officeDocument/2006/relationships/image" Target="../media/image1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3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5400000">
            <a:off x="1742658" y="-2208779"/>
            <a:ext cx="5497052" cy="9610132"/>
            <a:chOff x="3750750" y="2350500"/>
            <a:chExt cx="638650" cy="649825"/>
          </a:xfrm>
        </p:grpSpPr>
        <p:sp>
          <p:nvSpPr>
            <p:cNvPr id="10" name="Google Shape;10;p2"/>
            <p:cNvSpPr/>
            <p:nvPr/>
          </p:nvSpPr>
          <p:spPr>
            <a:xfrm>
              <a:off x="3750750" y="2728525"/>
              <a:ext cx="265975" cy="259575"/>
            </a:xfrm>
            <a:custGeom>
              <a:rect b="b" l="l" r="r" t="t"/>
              <a:pathLst>
                <a:path extrusionOk="0" h="10383" w="10639">
                  <a:moveTo>
                    <a:pt x="75" y="1"/>
                  </a:moveTo>
                  <a:cubicBezTo>
                    <a:pt x="50" y="1"/>
                    <a:pt x="26" y="5"/>
                    <a:pt x="0" y="13"/>
                  </a:cubicBezTo>
                  <a:cubicBezTo>
                    <a:pt x="573" y="2965"/>
                    <a:pt x="2370" y="5574"/>
                    <a:pt x="4586" y="7610"/>
                  </a:cubicBezTo>
                  <a:cubicBezTo>
                    <a:pt x="5518" y="8465"/>
                    <a:pt x="6536" y="9235"/>
                    <a:pt x="7665" y="9791"/>
                  </a:cubicBezTo>
                  <a:cubicBezTo>
                    <a:pt x="8153" y="10040"/>
                    <a:pt x="8743" y="10348"/>
                    <a:pt x="9299" y="10382"/>
                  </a:cubicBezTo>
                  <a:cubicBezTo>
                    <a:pt x="9309" y="10382"/>
                    <a:pt x="9319" y="10382"/>
                    <a:pt x="9330" y="10382"/>
                  </a:cubicBezTo>
                  <a:cubicBezTo>
                    <a:pt x="9657" y="10382"/>
                    <a:pt x="10639" y="10253"/>
                    <a:pt x="10266" y="9740"/>
                  </a:cubicBezTo>
                  <a:cubicBezTo>
                    <a:pt x="10198" y="9655"/>
                    <a:pt x="10104" y="9612"/>
                    <a:pt x="10010" y="9569"/>
                  </a:cubicBezTo>
                  <a:cubicBezTo>
                    <a:pt x="9582" y="9398"/>
                    <a:pt x="9154" y="9235"/>
                    <a:pt x="8726" y="9064"/>
                  </a:cubicBezTo>
                  <a:cubicBezTo>
                    <a:pt x="6827" y="8286"/>
                    <a:pt x="5176" y="7003"/>
                    <a:pt x="3807" y="5480"/>
                  </a:cubicBezTo>
                  <a:cubicBezTo>
                    <a:pt x="2438" y="3948"/>
                    <a:pt x="1361" y="2195"/>
                    <a:pt x="454" y="355"/>
                  </a:cubicBezTo>
                  <a:cubicBezTo>
                    <a:pt x="386" y="198"/>
                    <a:pt x="246" y="1"/>
                    <a:pt x="75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784750" y="2350500"/>
              <a:ext cx="319975" cy="635350"/>
            </a:xfrm>
            <a:custGeom>
              <a:rect b="b" l="l" r="r" t="t"/>
              <a:pathLst>
                <a:path extrusionOk="0" h="25414" w="12799">
                  <a:moveTo>
                    <a:pt x="6009" y="0"/>
                  </a:moveTo>
                  <a:cubicBezTo>
                    <a:pt x="5490" y="0"/>
                    <a:pt x="5216" y="627"/>
                    <a:pt x="5074" y="1130"/>
                  </a:cubicBezTo>
                  <a:cubicBezTo>
                    <a:pt x="4877" y="1900"/>
                    <a:pt x="4663" y="2670"/>
                    <a:pt x="4338" y="3397"/>
                  </a:cubicBezTo>
                  <a:cubicBezTo>
                    <a:pt x="3440" y="5407"/>
                    <a:pt x="1720" y="6973"/>
                    <a:pt x="865" y="9018"/>
                  </a:cubicBezTo>
                  <a:cubicBezTo>
                    <a:pt x="1" y="11062"/>
                    <a:pt x="112" y="13500"/>
                    <a:pt x="1173" y="15451"/>
                  </a:cubicBezTo>
                  <a:cubicBezTo>
                    <a:pt x="2550" y="17992"/>
                    <a:pt x="5228" y="19480"/>
                    <a:pt x="7546" y="21208"/>
                  </a:cubicBezTo>
                  <a:cubicBezTo>
                    <a:pt x="8538" y="21952"/>
                    <a:pt x="9471" y="22748"/>
                    <a:pt x="10369" y="23612"/>
                  </a:cubicBezTo>
                  <a:cubicBezTo>
                    <a:pt x="10805" y="24040"/>
                    <a:pt x="11233" y="24485"/>
                    <a:pt x="11652" y="24938"/>
                  </a:cubicBezTo>
                  <a:cubicBezTo>
                    <a:pt x="11815" y="25117"/>
                    <a:pt x="12133" y="25414"/>
                    <a:pt x="12390" y="25414"/>
                  </a:cubicBezTo>
                  <a:cubicBezTo>
                    <a:pt x="12537" y="25414"/>
                    <a:pt x="12665" y="25316"/>
                    <a:pt x="12730" y="25041"/>
                  </a:cubicBezTo>
                  <a:cubicBezTo>
                    <a:pt x="12799" y="24784"/>
                    <a:pt x="12679" y="24510"/>
                    <a:pt x="12559" y="24279"/>
                  </a:cubicBezTo>
                  <a:cubicBezTo>
                    <a:pt x="11430" y="22064"/>
                    <a:pt x="9428" y="20438"/>
                    <a:pt x="7332" y="19112"/>
                  </a:cubicBezTo>
                  <a:cubicBezTo>
                    <a:pt x="5245" y="17795"/>
                    <a:pt x="2875" y="16571"/>
                    <a:pt x="1848" y="14322"/>
                  </a:cubicBezTo>
                  <a:cubicBezTo>
                    <a:pt x="899" y="12226"/>
                    <a:pt x="1395" y="9728"/>
                    <a:pt x="2439" y="7674"/>
                  </a:cubicBezTo>
                  <a:cubicBezTo>
                    <a:pt x="3474" y="5621"/>
                    <a:pt x="5005" y="3850"/>
                    <a:pt x="6254" y="1917"/>
                  </a:cubicBezTo>
                  <a:cubicBezTo>
                    <a:pt x="6459" y="1601"/>
                    <a:pt x="6673" y="1233"/>
                    <a:pt x="6682" y="848"/>
                  </a:cubicBezTo>
                  <a:cubicBezTo>
                    <a:pt x="6690" y="454"/>
                    <a:pt x="6425" y="35"/>
                    <a:pt x="6040" y="1"/>
                  </a:cubicBezTo>
                  <a:cubicBezTo>
                    <a:pt x="6030" y="0"/>
                    <a:pt x="6019" y="0"/>
                    <a:pt x="6009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907725" y="2390850"/>
              <a:ext cx="350350" cy="606625"/>
            </a:xfrm>
            <a:custGeom>
              <a:rect b="b" l="l" r="r" t="t"/>
              <a:pathLst>
                <a:path extrusionOk="0" h="24265" w="14014">
                  <a:moveTo>
                    <a:pt x="8788" y="0"/>
                  </a:moveTo>
                  <a:cubicBezTo>
                    <a:pt x="8702" y="0"/>
                    <a:pt x="8616" y="1"/>
                    <a:pt x="8530" y="4"/>
                  </a:cubicBezTo>
                  <a:cubicBezTo>
                    <a:pt x="7460" y="38"/>
                    <a:pt x="6383" y="217"/>
                    <a:pt x="5399" y="662"/>
                  </a:cubicBezTo>
                  <a:cubicBezTo>
                    <a:pt x="3525" y="1492"/>
                    <a:pt x="2148" y="3195"/>
                    <a:pt x="1284" y="5051"/>
                  </a:cubicBezTo>
                  <a:cubicBezTo>
                    <a:pt x="411" y="6907"/>
                    <a:pt x="1" y="9055"/>
                    <a:pt x="617" y="10988"/>
                  </a:cubicBezTo>
                  <a:cubicBezTo>
                    <a:pt x="1335" y="13221"/>
                    <a:pt x="3260" y="14803"/>
                    <a:pt x="4962" y="16420"/>
                  </a:cubicBezTo>
                  <a:cubicBezTo>
                    <a:pt x="6554" y="17943"/>
                    <a:pt x="8051" y="19637"/>
                    <a:pt x="8863" y="21690"/>
                  </a:cubicBezTo>
                  <a:cubicBezTo>
                    <a:pt x="9129" y="22366"/>
                    <a:pt x="9248" y="23059"/>
                    <a:pt x="9437" y="23743"/>
                  </a:cubicBezTo>
                  <a:cubicBezTo>
                    <a:pt x="9507" y="23983"/>
                    <a:pt x="9676" y="24265"/>
                    <a:pt x="9828" y="24265"/>
                  </a:cubicBezTo>
                  <a:cubicBezTo>
                    <a:pt x="9915" y="24265"/>
                    <a:pt x="9997" y="24174"/>
                    <a:pt x="10053" y="23932"/>
                  </a:cubicBezTo>
                  <a:cubicBezTo>
                    <a:pt x="10181" y="23384"/>
                    <a:pt x="9941" y="22614"/>
                    <a:pt x="9813" y="22075"/>
                  </a:cubicBezTo>
                  <a:cubicBezTo>
                    <a:pt x="9522" y="20877"/>
                    <a:pt x="9026" y="19723"/>
                    <a:pt x="8324" y="18713"/>
                  </a:cubicBezTo>
                  <a:cubicBezTo>
                    <a:pt x="7332" y="17259"/>
                    <a:pt x="5989" y="16087"/>
                    <a:pt x="4731" y="14863"/>
                  </a:cubicBezTo>
                  <a:cubicBezTo>
                    <a:pt x="3482" y="13623"/>
                    <a:pt x="2285" y="12254"/>
                    <a:pt x="1729" y="10586"/>
                  </a:cubicBezTo>
                  <a:cubicBezTo>
                    <a:pt x="1113" y="8730"/>
                    <a:pt x="1378" y="6617"/>
                    <a:pt x="2422" y="4965"/>
                  </a:cubicBezTo>
                  <a:cubicBezTo>
                    <a:pt x="2892" y="4230"/>
                    <a:pt x="3508" y="3597"/>
                    <a:pt x="4133" y="2998"/>
                  </a:cubicBezTo>
                  <a:cubicBezTo>
                    <a:pt x="4689" y="2467"/>
                    <a:pt x="5279" y="1954"/>
                    <a:pt x="5963" y="1586"/>
                  </a:cubicBezTo>
                  <a:cubicBezTo>
                    <a:pt x="6758" y="1162"/>
                    <a:pt x="7635" y="969"/>
                    <a:pt x="8524" y="969"/>
                  </a:cubicBezTo>
                  <a:cubicBezTo>
                    <a:pt x="10201" y="969"/>
                    <a:pt x="11921" y="1654"/>
                    <a:pt x="13218" y="2767"/>
                  </a:cubicBezTo>
                  <a:cubicBezTo>
                    <a:pt x="13342" y="2866"/>
                    <a:pt x="13474" y="2981"/>
                    <a:pt x="13629" y="2981"/>
                  </a:cubicBezTo>
                  <a:cubicBezTo>
                    <a:pt x="13635" y="2981"/>
                    <a:pt x="13640" y="2981"/>
                    <a:pt x="13646" y="2981"/>
                  </a:cubicBezTo>
                  <a:cubicBezTo>
                    <a:pt x="13868" y="2972"/>
                    <a:pt x="14013" y="2733"/>
                    <a:pt x="14005" y="2510"/>
                  </a:cubicBezTo>
                  <a:cubicBezTo>
                    <a:pt x="13996" y="2296"/>
                    <a:pt x="13859" y="2100"/>
                    <a:pt x="13714" y="1928"/>
                  </a:cubicBezTo>
                  <a:cubicBezTo>
                    <a:pt x="12554" y="531"/>
                    <a:pt x="10628" y="0"/>
                    <a:pt x="8788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73350" y="2485675"/>
              <a:ext cx="151450" cy="514650"/>
            </a:xfrm>
            <a:custGeom>
              <a:rect b="b" l="l" r="r" t="t"/>
              <a:pathLst>
                <a:path extrusionOk="0" h="20586" w="6058">
                  <a:moveTo>
                    <a:pt x="847" y="1"/>
                  </a:moveTo>
                  <a:cubicBezTo>
                    <a:pt x="625" y="1"/>
                    <a:pt x="413" y="62"/>
                    <a:pt x="283" y="231"/>
                  </a:cubicBezTo>
                  <a:cubicBezTo>
                    <a:pt x="1" y="599"/>
                    <a:pt x="326" y="1121"/>
                    <a:pt x="668" y="1421"/>
                  </a:cubicBezTo>
                  <a:cubicBezTo>
                    <a:pt x="1891" y="2490"/>
                    <a:pt x="3679" y="2952"/>
                    <a:pt x="4526" y="4338"/>
                  </a:cubicBezTo>
                  <a:cubicBezTo>
                    <a:pt x="5082" y="5262"/>
                    <a:pt x="5099" y="6425"/>
                    <a:pt x="4954" y="7494"/>
                  </a:cubicBezTo>
                  <a:cubicBezTo>
                    <a:pt x="4526" y="10497"/>
                    <a:pt x="2935" y="13201"/>
                    <a:pt x="1874" y="16049"/>
                  </a:cubicBezTo>
                  <a:cubicBezTo>
                    <a:pt x="1592" y="16785"/>
                    <a:pt x="1361" y="17546"/>
                    <a:pt x="1293" y="18325"/>
                  </a:cubicBezTo>
                  <a:cubicBezTo>
                    <a:pt x="1267" y="18736"/>
                    <a:pt x="1250" y="20586"/>
                    <a:pt x="1895" y="20586"/>
                  </a:cubicBezTo>
                  <a:cubicBezTo>
                    <a:pt x="1908" y="20586"/>
                    <a:pt x="1921" y="20585"/>
                    <a:pt x="1934" y="20583"/>
                  </a:cubicBezTo>
                  <a:cubicBezTo>
                    <a:pt x="2336" y="20541"/>
                    <a:pt x="2234" y="19899"/>
                    <a:pt x="2276" y="19617"/>
                  </a:cubicBezTo>
                  <a:cubicBezTo>
                    <a:pt x="2345" y="19129"/>
                    <a:pt x="2507" y="18641"/>
                    <a:pt x="2704" y="18154"/>
                  </a:cubicBezTo>
                  <a:cubicBezTo>
                    <a:pt x="3106" y="17204"/>
                    <a:pt x="3637" y="16314"/>
                    <a:pt x="4073" y="15373"/>
                  </a:cubicBezTo>
                  <a:cubicBezTo>
                    <a:pt x="4971" y="13474"/>
                    <a:pt x="5459" y="11395"/>
                    <a:pt x="5784" y="9325"/>
                  </a:cubicBezTo>
                  <a:cubicBezTo>
                    <a:pt x="5938" y="8393"/>
                    <a:pt x="6058" y="7452"/>
                    <a:pt x="5989" y="6511"/>
                  </a:cubicBezTo>
                  <a:cubicBezTo>
                    <a:pt x="5844" y="4107"/>
                    <a:pt x="4449" y="1814"/>
                    <a:pt x="2396" y="565"/>
                  </a:cubicBezTo>
                  <a:cubicBezTo>
                    <a:pt x="2020" y="343"/>
                    <a:pt x="1618" y="137"/>
                    <a:pt x="1190" y="43"/>
                  </a:cubicBezTo>
                  <a:cubicBezTo>
                    <a:pt x="1079" y="17"/>
                    <a:pt x="962" y="1"/>
                    <a:pt x="847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280075" y="2782375"/>
              <a:ext cx="109325" cy="215825"/>
            </a:xfrm>
            <a:custGeom>
              <a:rect b="b" l="l" r="r" t="t"/>
              <a:pathLst>
                <a:path extrusionOk="0" h="8633" w="4373">
                  <a:moveTo>
                    <a:pt x="4033" y="1"/>
                  </a:moveTo>
                  <a:cubicBezTo>
                    <a:pt x="4007" y="1"/>
                    <a:pt x="3980" y="5"/>
                    <a:pt x="3953" y="15"/>
                  </a:cubicBezTo>
                  <a:cubicBezTo>
                    <a:pt x="3885" y="32"/>
                    <a:pt x="3816" y="109"/>
                    <a:pt x="3773" y="169"/>
                  </a:cubicBezTo>
                  <a:cubicBezTo>
                    <a:pt x="3559" y="468"/>
                    <a:pt x="3440" y="828"/>
                    <a:pt x="3303" y="1153"/>
                  </a:cubicBezTo>
                  <a:cubicBezTo>
                    <a:pt x="2790" y="2368"/>
                    <a:pt x="1977" y="3420"/>
                    <a:pt x="1284" y="4532"/>
                  </a:cubicBezTo>
                  <a:cubicBezTo>
                    <a:pt x="659" y="5533"/>
                    <a:pt x="1" y="6739"/>
                    <a:pt x="35" y="7954"/>
                  </a:cubicBezTo>
                  <a:cubicBezTo>
                    <a:pt x="43" y="8250"/>
                    <a:pt x="93" y="8632"/>
                    <a:pt x="420" y="8632"/>
                  </a:cubicBezTo>
                  <a:cubicBezTo>
                    <a:pt x="451" y="8632"/>
                    <a:pt x="486" y="8629"/>
                    <a:pt x="522" y="8621"/>
                  </a:cubicBezTo>
                  <a:cubicBezTo>
                    <a:pt x="1147" y="8484"/>
                    <a:pt x="942" y="7629"/>
                    <a:pt x="950" y="7201"/>
                  </a:cubicBezTo>
                  <a:cubicBezTo>
                    <a:pt x="976" y="6748"/>
                    <a:pt x="1173" y="6329"/>
                    <a:pt x="1404" y="5944"/>
                  </a:cubicBezTo>
                  <a:cubicBezTo>
                    <a:pt x="2370" y="4216"/>
                    <a:pt x="3628" y="2607"/>
                    <a:pt x="4270" y="725"/>
                  </a:cubicBezTo>
                  <a:cubicBezTo>
                    <a:pt x="4321" y="580"/>
                    <a:pt x="4372" y="409"/>
                    <a:pt x="4329" y="246"/>
                  </a:cubicBezTo>
                  <a:cubicBezTo>
                    <a:pt x="4294" y="117"/>
                    <a:pt x="4168" y="1"/>
                    <a:pt x="4033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287775" y="2432125"/>
              <a:ext cx="90075" cy="174600"/>
            </a:xfrm>
            <a:custGeom>
              <a:rect b="b" l="l" r="r" t="t"/>
              <a:pathLst>
                <a:path extrusionOk="0" h="6984" w="3603">
                  <a:moveTo>
                    <a:pt x="868" y="1"/>
                  </a:moveTo>
                  <a:cubicBezTo>
                    <a:pt x="664" y="1"/>
                    <a:pt x="479" y="168"/>
                    <a:pt x="360" y="354"/>
                  </a:cubicBezTo>
                  <a:cubicBezTo>
                    <a:pt x="1" y="962"/>
                    <a:pt x="86" y="1757"/>
                    <a:pt x="283" y="2442"/>
                  </a:cubicBezTo>
                  <a:cubicBezTo>
                    <a:pt x="557" y="3417"/>
                    <a:pt x="1027" y="4324"/>
                    <a:pt x="1660" y="5111"/>
                  </a:cubicBezTo>
                  <a:cubicBezTo>
                    <a:pt x="2020" y="5564"/>
                    <a:pt x="2439" y="5984"/>
                    <a:pt x="2781" y="6471"/>
                  </a:cubicBezTo>
                  <a:cubicBezTo>
                    <a:pt x="2837" y="6559"/>
                    <a:pt x="3162" y="6983"/>
                    <a:pt x="3377" y="6983"/>
                  </a:cubicBezTo>
                  <a:cubicBezTo>
                    <a:pt x="3457" y="6983"/>
                    <a:pt x="3521" y="6925"/>
                    <a:pt x="3551" y="6771"/>
                  </a:cubicBezTo>
                  <a:cubicBezTo>
                    <a:pt x="3602" y="6471"/>
                    <a:pt x="2789" y="5701"/>
                    <a:pt x="2610" y="5479"/>
                  </a:cubicBezTo>
                  <a:cubicBezTo>
                    <a:pt x="2268" y="5051"/>
                    <a:pt x="1934" y="4606"/>
                    <a:pt x="1729" y="4093"/>
                  </a:cubicBezTo>
                  <a:cubicBezTo>
                    <a:pt x="1292" y="3015"/>
                    <a:pt x="1472" y="1800"/>
                    <a:pt x="1335" y="645"/>
                  </a:cubicBezTo>
                  <a:cubicBezTo>
                    <a:pt x="1301" y="389"/>
                    <a:pt x="1207" y="72"/>
                    <a:pt x="959" y="12"/>
                  </a:cubicBezTo>
                  <a:cubicBezTo>
                    <a:pt x="928" y="5"/>
                    <a:pt x="898" y="1"/>
                    <a:pt x="868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917750" y="514500"/>
            <a:ext cx="5308500" cy="4114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215798" y="745500"/>
            <a:ext cx="4712400" cy="3652500"/>
          </a:xfrm>
          <a:prstGeom prst="ellipse">
            <a:avLst/>
          </a:prstGeom>
          <a:solidFill>
            <a:srgbClr val="FFFFFF">
              <a:alpha val="167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 txBox="1"/>
          <p:nvPr>
            <p:ph type="ctrTitle"/>
          </p:nvPr>
        </p:nvSpPr>
        <p:spPr>
          <a:xfrm>
            <a:off x="1917750" y="1308850"/>
            <a:ext cx="5308500" cy="1997400"/>
          </a:xfrm>
          <a:prstGeom prst="rect">
            <a:avLst/>
          </a:prstGeom>
          <a:effectLst>
            <a:outerShdw rotWithShape="0" algn="bl" dir="8940000" dist="76200">
              <a:schemeClr val="accent6">
                <a:alpha val="8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710638" y="3117729"/>
            <a:ext cx="3722700" cy="46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latin typeface="Assistant"/>
                <a:ea typeface="Assistant"/>
                <a:cs typeface="Assistant"/>
                <a:sym typeface="Assistan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11"/>
          <p:cNvGrpSpPr/>
          <p:nvPr/>
        </p:nvGrpSpPr>
        <p:grpSpPr>
          <a:xfrm rot="5400000">
            <a:off x="1742658" y="-2208779"/>
            <a:ext cx="5497052" cy="9610132"/>
            <a:chOff x="3750750" y="2350500"/>
            <a:chExt cx="638650" cy="649825"/>
          </a:xfrm>
        </p:grpSpPr>
        <p:sp>
          <p:nvSpPr>
            <p:cNvPr id="117" name="Google Shape;117;p11"/>
            <p:cNvSpPr/>
            <p:nvPr/>
          </p:nvSpPr>
          <p:spPr>
            <a:xfrm>
              <a:off x="3750750" y="2728525"/>
              <a:ext cx="265975" cy="259575"/>
            </a:xfrm>
            <a:custGeom>
              <a:rect b="b" l="l" r="r" t="t"/>
              <a:pathLst>
                <a:path extrusionOk="0" h="10383" w="10639">
                  <a:moveTo>
                    <a:pt x="75" y="1"/>
                  </a:moveTo>
                  <a:cubicBezTo>
                    <a:pt x="50" y="1"/>
                    <a:pt x="26" y="5"/>
                    <a:pt x="0" y="13"/>
                  </a:cubicBezTo>
                  <a:cubicBezTo>
                    <a:pt x="573" y="2965"/>
                    <a:pt x="2370" y="5574"/>
                    <a:pt x="4586" y="7610"/>
                  </a:cubicBezTo>
                  <a:cubicBezTo>
                    <a:pt x="5518" y="8465"/>
                    <a:pt x="6536" y="9235"/>
                    <a:pt x="7665" y="9791"/>
                  </a:cubicBezTo>
                  <a:cubicBezTo>
                    <a:pt x="8153" y="10040"/>
                    <a:pt x="8743" y="10348"/>
                    <a:pt x="9299" y="10382"/>
                  </a:cubicBezTo>
                  <a:cubicBezTo>
                    <a:pt x="9309" y="10382"/>
                    <a:pt x="9319" y="10382"/>
                    <a:pt x="9330" y="10382"/>
                  </a:cubicBezTo>
                  <a:cubicBezTo>
                    <a:pt x="9657" y="10382"/>
                    <a:pt x="10639" y="10253"/>
                    <a:pt x="10266" y="9740"/>
                  </a:cubicBezTo>
                  <a:cubicBezTo>
                    <a:pt x="10198" y="9655"/>
                    <a:pt x="10104" y="9612"/>
                    <a:pt x="10010" y="9569"/>
                  </a:cubicBezTo>
                  <a:cubicBezTo>
                    <a:pt x="9582" y="9398"/>
                    <a:pt x="9154" y="9235"/>
                    <a:pt x="8726" y="9064"/>
                  </a:cubicBezTo>
                  <a:cubicBezTo>
                    <a:pt x="6827" y="8286"/>
                    <a:pt x="5176" y="7003"/>
                    <a:pt x="3807" y="5480"/>
                  </a:cubicBezTo>
                  <a:cubicBezTo>
                    <a:pt x="2438" y="3948"/>
                    <a:pt x="1361" y="2195"/>
                    <a:pt x="454" y="355"/>
                  </a:cubicBezTo>
                  <a:cubicBezTo>
                    <a:pt x="386" y="198"/>
                    <a:pt x="246" y="1"/>
                    <a:pt x="75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3784750" y="2350500"/>
              <a:ext cx="319975" cy="635350"/>
            </a:xfrm>
            <a:custGeom>
              <a:rect b="b" l="l" r="r" t="t"/>
              <a:pathLst>
                <a:path extrusionOk="0" h="25414" w="12799">
                  <a:moveTo>
                    <a:pt x="6009" y="0"/>
                  </a:moveTo>
                  <a:cubicBezTo>
                    <a:pt x="5490" y="0"/>
                    <a:pt x="5216" y="627"/>
                    <a:pt x="5074" y="1130"/>
                  </a:cubicBezTo>
                  <a:cubicBezTo>
                    <a:pt x="4877" y="1900"/>
                    <a:pt x="4663" y="2670"/>
                    <a:pt x="4338" y="3397"/>
                  </a:cubicBezTo>
                  <a:cubicBezTo>
                    <a:pt x="3440" y="5407"/>
                    <a:pt x="1720" y="6973"/>
                    <a:pt x="865" y="9018"/>
                  </a:cubicBezTo>
                  <a:cubicBezTo>
                    <a:pt x="1" y="11062"/>
                    <a:pt x="112" y="13500"/>
                    <a:pt x="1173" y="15451"/>
                  </a:cubicBezTo>
                  <a:cubicBezTo>
                    <a:pt x="2550" y="17992"/>
                    <a:pt x="5228" y="19480"/>
                    <a:pt x="7546" y="21208"/>
                  </a:cubicBezTo>
                  <a:cubicBezTo>
                    <a:pt x="8538" y="21952"/>
                    <a:pt x="9471" y="22748"/>
                    <a:pt x="10369" y="23612"/>
                  </a:cubicBezTo>
                  <a:cubicBezTo>
                    <a:pt x="10805" y="24040"/>
                    <a:pt x="11233" y="24485"/>
                    <a:pt x="11652" y="24938"/>
                  </a:cubicBezTo>
                  <a:cubicBezTo>
                    <a:pt x="11815" y="25117"/>
                    <a:pt x="12133" y="25414"/>
                    <a:pt x="12390" y="25414"/>
                  </a:cubicBezTo>
                  <a:cubicBezTo>
                    <a:pt x="12537" y="25414"/>
                    <a:pt x="12665" y="25316"/>
                    <a:pt x="12730" y="25041"/>
                  </a:cubicBezTo>
                  <a:cubicBezTo>
                    <a:pt x="12799" y="24784"/>
                    <a:pt x="12679" y="24510"/>
                    <a:pt x="12559" y="24279"/>
                  </a:cubicBezTo>
                  <a:cubicBezTo>
                    <a:pt x="11430" y="22064"/>
                    <a:pt x="9428" y="20438"/>
                    <a:pt x="7332" y="19112"/>
                  </a:cubicBezTo>
                  <a:cubicBezTo>
                    <a:pt x="5245" y="17795"/>
                    <a:pt x="2875" y="16571"/>
                    <a:pt x="1848" y="14322"/>
                  </a:cubicBezTo>
                  <a:cubicBezTo>
                    <a:pt x="899" y="12226"/>
                    <a:pt x="1395" y="9728"/>
                    <a:pt x="2439" y="7674"/>
                  </a:cubicBezTo>
                  <a:cubicBezTo>
                    <a:pt x="3474" y="5621"/>
                    <a:pt x="5005" y="3850"/>
                    <a:pt x="6254" y="1917"/>
                  </a:cubicBezTo>
                  <a:cubicBezTo>
                    <a:pt x="6459" y="1601"/>
                    <a:pt x="6673" y="1233"/>
                    <a:pt x="6682" y="848"/>
                  </a:cubicBezTo>
                  <a:cubicBezTo>
                    <a:pt x="6690" y="454"/>
                    <a:pt x="6425" y="35"/>
                    <a:pt x="6040" y="1"/>
                  </a:cubicBezTo>
                  <a:cubicBezTo>
                    <a:pt x="6030" y="0"/>
                    <a:pt x="6019" y="0"/>
                    <a:pt x="6009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3907725" y="2390850"/>
              <a:ext cx="350350" cy="606625"/>
            </a:xfrm>
            <a:custGeom>
              <a:rect b="b" l="l" r="r" t="t"/>
              <a:pathLst>
                <a:path extrusionOk="0" h="24265" w="14014">
                  <a:moveTo>
                    <a:pt x="8788" y="0"/>
                  </a:moveTo>
                  <a:cubicBezTo>
                    <a:pt x="8702" y="0"/>
                    <a:pt x="8616" y="1"/>
                    <a:pt x="8530" y="4"/>
                  </a:cubicBezTo>
                  <a:cubicBezTo>
                    <a:pt x="7460" y="38"/>
                    <a:pt x="6383" y="217"/>
                    <a:pt x="5399" y="662"/>
                  </a:cubicBezTo>
                  <a:cubicBezTo>
                    <a:pt x="3525" y="1492"/>
                    <a:pt x="2148" y="3195"/>
                    <a:pt x="1284" y="5051"/>
                  </a:cubicBezTo>
                  <a:cubicBezTo>
                    <a:pt x="411" y="6907"/>
                    <a:pt x="1" y="9055"/>
                    <a:pt x="617" y="10988"/>
                  </a:cubicBezTo>
                  <a:cubicBezTo>
                    <a:pt x="1335" y="13221"/>
                    <a:pt x="3260" y="14803"/>
                    <a:pt x="4962" y="16420"/>
                  </a:cubicBezTo>
                  <a:cubicBezTo>
                    <a:pt x="6554" y="17943"/>
                    <a:pt x="8051" y="19637"/>
                    <a:pt x="8863" y="21690"/>
                  </a:cubicBezTo>
                  <a:cubicBezTo>
                    <a:pt x="9129" y="22366"/>
                    <a:pt x="9248" y="23059"/>
                    <a:pt x="9437" y="23743"/>
                  </a:cubicBezTo>
                  <a:cubicBezTo>
                    <a:pt x="9507" y="23983"/>
                    <a:pt x="9676" y="24265"/>
                    <a:pt x="9828" y="24265"/>
                  </a:cubicBezTo>
                  <a:cubicBezTo>
                    <a:pt x="9915" y="24265"/>
                    <a:pt x="9997" y="24174"/>
                    <a:pt x="10053" y="23932"/>
                  </a:cubicBezTo>
                  <a:cubicBezTo>
                    <a:pt x="10181" y="23384"/>
                    <a:pt x="9941" y="22614"/>
                    <a:pt x="9813" y="22075"/>
                  </a:cubicBezTo>
                  <a:cubicBezTo>
                    <a:pt x="9522" y="20877"/>
                    <a:pt x="9026" y="19723"/>
                    <a:pt x="8324" y="18713"/>
                  </a:cubicBezTo>
                  <a:cubicBezTo>
                    <a:pt x="7332" y="17259"/>
                    <a:pt x="5989" y="16087"/>
                    <a:pt x="4731" y="14863"/>
                  </a:cubicBezTo>
                  <a:cubicBezTo>
                    <a:pt x="3482" y="13623"/>
                    <a:pt x="2285" y="12254"/>
                    <a:pt x="1729" y="10586"/>
                  </a:cubicBezTo>
                  <a:cubicBezTo>
                    <a:pt x="1113" y="8730"/>
                    <a:pt x="1378" y="6617"/>
                    <a:pt x="2422" y="4965"/>
                  </a:cubicBezTo>
                  <a:cubicBezTo>
                    <a:pt x="2892" y="4230"/>
                    <a:pt x="3508" y="3597"/>
                    <a:pt x="4133" y="2998"/>
                  </a:cubicBezTo>
                  <a:cubicBezTo>
                    <a:pt x="4689" y="2467"/>
                    <a:pt x="5279" y="1954"/>
                    <a:pt x="5963" y="1586"/>
                  </a:cubicBezTo>
                  <a:cubicBezTo>
                    <a:pt x="6758" y="1162"/>
                    <a:pt x="7635" y="969"/>
                    <a:pt x="8524" y="969"/>
                  </a:cubicBezTo>
                  <a:cubicBezTo>
                    <a:pt x="10201" y="969"/>
                    <a:pt x="11921" y="1654"/>
                    <a:pt x="13218" y="2767"/>
                  </a:cubicBezTo>
                  <a:cubicBezTo>
                    <a:pt x="13342" y="2866"/>
                    <a:pt x="13474" y="2981"/>
                    <a:pt x="13629" y="2981"/>
                  </a:cubicBezTo>
                  <a:cubicBezTo>
                    <a:pt x="13635" y="2981"/>
                    <a:pt x="13640" y="2981"/>
                    <a:pt x="13646" y="2981"/>
                  </a:cubicBezTo>
                  <a:cubicBezTo>
                    <a:pt x="13868" y="2972"/>
                    <a:pt x="14013" y="2733"/>
                    <a:pt x="14005" y="2510"/>
                  </a:cubicBezTo>
                  <a:cubicBezTo>
                    <a:pt x="13996" y="2296"/>
                    <a:pt x="13859" y="2100"/>
                    <a:pt x="13714" y="1928"/>
                  </a:cubicBezTo>
                  <a:cubicBezTo>
                    <a:pt x="12554" y="531"/>
                    <a:pt x="10628" y="0"/>
                    <a:pt x="8788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>
              <a:off x="4173350" y="2485675"/>
              <a:ext cx="151450" cy="514650"/>
            </a:xfrm>
            <a:custGeom>
              <a:rect b="b" l="l" r="r" t="t"/>
              <a:pathLst>
                <a:path extrusionOk="0" h="20586" w="6058">
                  <a:moveTo>
                    <a:pt x="847" y="1"/>
                  </a:moveTo>
                  <a:cubicBezTo>
                    <a:pt x="625" y="1"/>
                    <a:pt x="413" y="62"/>
                    <a:pt x="283" y="231"/>
                  </a:cubicBezTo>
                  <a:cubicBezTo>
                    <a:pt x="1" y="599"/>
                    <a:pt x="326" y="1121"/>
                    <a:pt x="668" y="1421"/>
                  </a:cubicBezTo>
                  <a:cubicBezTo>
                    <a:pt x="1891" y="2490"/>
                    <a:pt x="3679" y="2952"/>
                    <a:pt x="4526" y="4338"/>
                  </a:cubicBezTo>
                  <a:cubicBezTo>
                    <a:pt x="5082" y="5262"/>
                    <a:pt x="5099" y="6425"/>
                    <a:pt x="4954" y="7494"/>
                  </a:cubicBezTo>
                  <a:cubicBezTo>
                    <a:pt x="4526" y="10497"/>
                    <a:pt x="2935" y="13201"/>
                    <a:pt x="1874" y="16049"/>
                  </a:cubicBezTo>
                  <a:cubicBezTo>
                    <a:pt x="1592" y="16785"/>
                    <a:pt x="1361" y="17546"/>
                    <a:pt x="1293" y="18325"/>
                  </a:cubicBezTo>
                  <a:cubicBezTo>
                    <a:pt x="1267" y="18736"/>
                    <a:pt x="1250" y="20586"/>
                    <a:pt x="1895" y="20586"/>
                  </a:cubicBezTo>
                  <a:cubicBezTo>
                    <a:pt x="1908" y="20586"/>
                    <a:pt x="1921" y="20585"/>
                    <a:pt x="1934" y="20583"/>
                  </a:cubicBezTo>
                  <a:cubicBezTo>
                    <a:pt x="2336" y="20541"/>
                    <a:pt x="2234" y="19899"/>
                    <a:pt x="2276" y="19617"/>
                  </a:cubicBezTo>
                  <a:cubicBezTo>
                    <a:pt x="2345" y="19129"/>
                    <a:pt x="2507" y="18641"/>
                    <a:pt x="2704" y="18154"/>
                  </a:cubicBezTo>
                  <a:cubicBezTo>
                    <a:pt x="3106" y="17204"/>
                    <a:pt x="3637" y="16314"/>
                    <a:pt x="4073" y="15373"/>
                  </a:cubicBezTo>
                  <a:cubicBezTo>
                    <a:pt x="4971" y="13474"/>
                    <a:pt x="5459" y="11395"/>
                    <a:pt x="5784" y="9325"/>
                  </a:cubicBezTo>
                  <a:cubicBezTo>
                    <a:pt x="5938" y="8393"/>
                    <a:pt x="6058" y="7452"/>
                    <a:pt x="5989" y="6511"/>
                  </a:cubicBezTo>
                  <a:cubicBezTo>
                    <a:pt x="5844" y="4107"/>
                    <a:pt x="4449" y="1814"/>
                    <a:pt x="2396" y="565"/>
                  </a:cubicBezTo>
                  <a:cubicBezTo>
                    <a:pt x="2020" y="343"/>
                    <a:pt x="1618" y="137"/>
                    <a:pt x="1190" y="43"/>
                  </a:cubicBezTo>
                  <a:cubicBezTo>
                    <a:pt x="1079" y="17"/>
                    <a:pt x="962" y="1"/>
                    <a:pt x="847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>
              <a:off x="4280075" y="2782375"/>
              <a:ext cx="109325" cy="215825"/>
            </a:xfrm>
            <a:custGeom>
              <a:rect b="b" l="l" r="r" t="t"/>
              <a:pathLst>
                <a:path extrusionOk="0" h="8633" w="4373">
                  <a:moveTo>
                    <a:pt x="4033" y="1"/>
                  </a:moveTo>
                  <a:cubicBezTo>
                    <a:pt x="4007" y="1"/>
                    <a:pt x="3980" y="5"/>
                    <a:pt x="3953" y="15"/>
                  </a:cubicBezTo>
                  <a:cubicBezTo>
                    <a:pt x="3885" y="32"/>
                    <a:pt x="3816" y="109"/>
                    <a:pt x="3773" y="169"/>
                  </a:cubicBezTo>
                  <a:cubicBezTo>
                    <a:pt x="3559" y="468"/>
                    <a:pt x="3440" y="828"/>
                    <a:pt x="3303" y="1153"/>
                  </a:cubicBezTo>
                  <a:cubicBezTo>
                    <a:pt x="2790" y="2368"/>
                    <a:pt x="1977" y="3420"/>
                    <a:pt x="1284" y="4532"/>
                  </a:cubicBezTo>
                  <a:cubicBezTo>
                    <a:pt x="659" y="5533"/>
                    <a:pt x="1" y="6739"/>
                    <a:pt x="35" y="7954"/>
                  </a:cubicBezTo>
                  <a:cubicBezTo>
                    <a:pt x="43" y="8250"/>
                    <a:pt x="93" y="8632"/>
                    <a:pt x="420" y="8632"/>
                  </a:cubicBezTo>
                  <a:cubicBezTo>
                    <a:pt x="451" y="8632"/>
                    <a:pt x="486" y="8629"/>
                    <a:pt x="522" y="8621"/>
                  </a:cubicBezTo>
                  <a:cubicBezTo>
                    <a:pt x="1147" y="8484"/>
                    <a:pt x="942" y="7629"/>
                    <a:pt x="950" y="7201"/>
                  </a:cubicBezTo>
                  <a:cubicBezTo>
                    <a:pt x="976" y="6748"/>
                    <a:pt x="1173" y="6329"/>
                    <a:pt x="1404" y="5944"/>
                  </a:cubicBezTo>
                  <a:cubicBezTo>
                    <a:pt x="2370" y="4216"/>
                    <a:pt x="3628" y="2607"/>
                    <a:pt x="4270" y="725"/>
                  </a:cubicBezTo>
                  <a:cubicBezTo>
                    <a:pt x="4321" y="580"/>
                    <a:pt x="4372" y="409"/>
                    <a:pt x="4329" y="246"/>
                  </a:cubicBezTo>
                  <a:cubicBezTo>
                    <a:pt x="4294" y="117"/>
                    <a:pt x="4168" y="1"/>
                    <a:pt x="4033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4287775" y="2432125"/>
              <a:ext cx="90075" cy="174600"/>
            </a:xfrm>
            <a:custGeom>
              <a:rect b="b" l="l" r="r" t="t"/>
              <a:pathLst>
                <a:path extrusionOk="0" h="6984" w="3603">
                  <a:moveTo>
                    <a:pt x="868" y="1"/>
                  </a:moveTo>
                  <a:cubicBezTo>
                    <a:pt x="664" y="1"/>
                    <a:pt x="479" y="168"/>
                    <a:pt x="360" y="354"/>
                  </a:cubicBezTo>
                  <a:cubicBezTo>
                    <a:pt x="1" y="962"/>
                    <a:pt x="86" y="1757"/>
                    <a:pt x="283" y="2442"/>
                  </a:cubicBezTo>
                  <a:cubicBezTo>
                    <a:pt x="557" y="3417"/>
                    <a:pt x="1027" y="4324"/>
                    <a:pt x="1660" y="5111"/>
                  </a:cubicBezTo>
                  <a:cubicBezTo>
                    <a:pt x="2020" y="5564"/>
                    <a:pt x="2439" y="5984"/>
                    <a:pt x="2781" y="6471"/>
                  </a:cubicBezTo>
                  <a:cubicBezTo>
                    <a:pt x="2837" y="6559"/>
                    <a:pt x="3162" y="6983"/>
                    <a:pt x="3377" y="6983"/>
                  </a:cubicBezTo>
                  <a:cubicBezTo>
                    <a:pt x="3457" y="6983"/>
                    <a:pt x="3521" y="6925"/>
                    <a:pt x="3551" y="6771"/>
                  </a:cubicBezTo>
                  <a:cubicBezTo>
                    <a:pt x="3602" y="6471"/>
                    <a:pt x="2789" y="5701"/>
                    <a:pt x="2610" y="5479"/>
                  </a:cubicBezTo>
                  <a:cubicBezTo>
                    <a:pt x="2268" y="5051"/>
                    <a:pt x="1934" y="4606"/>
                    <a:pt x="1729" y="4093"/>
                  </a:cubicBezTo>
                  <a:cubicBezTo>
                    <a:pt x="1292" y="3015"/>
                    <a:pt x="1472" y="1800"/>
                    <a:pt x="1335" y="645"/>
                  </a:cubicBezTo>
                  <a:cubicBezTo>
                    <a:pt x="1301" y="389"/>
                    <a:pt x="1207" y="72"/>
                    <a:pt x="959" y="12"/>
                  </a:cubicBezTo>
                  <a:cubicBezTo>
                    <a:pt x="928" y="5"/>
                    <a:pt x="898" y="1"/>
                    <a:pt x="868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" name="Google Shape;123;p11"/>
          <p:cNvSpPr/>
          <p:nvPr/>
        </p:nvSpPr>
        <p:spPr>
          <a:xfrm>
            <a:off x="1917750" y="514500"/>
            <a:ext cx="5308500" cy="4114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1"/>
          <p:cNvSpPr/>
          <p:nvPr/>
        </p:nvSpPr>
        <p:spPr>
          <a:xfrm>
            <a:off x="2215798" y="745500"/>
            <a:ext cx="4712400" cy="3652500"/>
          </a:xfrm>
          <a:prstGeom prst="ellipse">
            <a:avLst/>
          </a:prstGeom>
          <a:solidFill>
            <a:srgbClr val="FFFFFF">
              <a:alpha val="167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1605300" y="1631425"/>
            <a:ext cx="5933400" cy="143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8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subTitle"/>
          </p:nvPr>
        </p:nvSpPr>
        <p:spPr>
          <a:xfrm>
            <a:off x="1605300" y="3124450"/>
            <a:ext cx="59334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27" name="Google Shape;12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497106">
            <a:off x="-411592" y="37493"/>
            <a:ext cx="1159106" cy="1380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1"/>
          <p:cNvPicPr preferRelativeResize="0"/>
          <p:nvPr/>
        </p:nvPicPr>
        <p:blipFill rotWithShape="1">
          <a:blip r:embed="rId3">
            <a:alphaModFix/>
          </a:blip>
          <a:srcRect b="51052" l="0" r="0" t="0"/>
          <a:stretch/>
        </p:blipFill>
        <p:spPr>
          <a:xfrm>
            <a:off x="-273300" y="4553880"/>
            <a:ext cx="5704476" cy="6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1"/>
          <p:cNvPicPr preferRelativeResize="0"/>
          <p:nvPr/>
        </p:nvPicPr>
        <p:blipFill rotWithShape="1">
          <a:blip r:embed="rId3">
            <a:alphaModFix/>
          </a:blip>
          <a:srcRect b="51052" l="0" r="19445" t="0"/>
          <a:stretch/>
        </p:blipFill>
        <p:spPr>
          <a:xfrm>
            <a:off x="4625075" y="4553875"/>
            <a:ext cx="4595126" cy="6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09331">
            <a:off x="4458174" y="4559481"/>
            <a:ext cx="990631" cy="929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13"/>
          <p:cNvGrpSpPr/>
          <p:nvPr/>
        </p:nvGrpSpPr>
        <p:grpSpPr>
          <a:xfrm rot="5400000">
            <a:off x="1742658" y="-2208779"/>
            <a:ext cx="5497052" cy="9610132"/>
            <a:chOff x="3750750" y="2350500"/>
            <a:chExt cx="638650" cy="649825"/>
          </a:xfrm>
        </p:grpSpPr>
        <p:sp>
          <p:nvSpPr>
            <p:cNvPr id="134" name="Google Shape;134;p13"/>
            <p:cNvSpPr/>
            <p:nvPr/>
          </p:nvSpPr>
          <p:spPr>
            <a:xfrm>
              <a:off x="3750750" y="2728525"/>
              <a:ext cx="265975" cy="259575"/>
            </a:xfrm>
            <a:custGeom>
              <a:rect b="b" l="l" r="r" t="t"/>
              <a:pathLst>
                <a:path extrusionOk="0" h="10383" w="10639">
                  <a:moveTo>
                    <a:pt x="75" y="1"/>
                  </a:moveTo>
                  <a:cubicBezTo>
                    <a:pt x="50" y="1"/>
                    <a:pt x="26" y="5"/>
                    <a:pt x="0" y="13"/>
                  </a:cubicBezTo>
                  <a:cubicBezTo>
                    <a:pt x="573" y="2965"/>
                    <a:pt x="2370" y="5574"/>
                    <a:pt x="4586" y="7610"/>
                  </a:cubicBezTo>
                  <a:cubicBezTo>
                    <a:pt x="5518" y="8465"/>
                    <a:pt x="6536" y="9235"/>
                    <a:pt x="7665" y="9791"/>
                  </a:cubicBezTo>
                  <a:cubicBezTo>
                    <a:pt x="8153" y="10040"/>
                    <a:pt x="8743" y="10348"/>
                    <a:pt x="9299" y="10382"/>
                  </a:cubicBezTo>
                  <a:cubicBezTo>
                    <a:pt x="9309" y="10382"/>
                    <a:pt x="9319" y="10382"/>
                    <a:pt x="9330" y="10382"/>
                  </a:cubicBezTo>
                  <a:cubicBezTo>
                    <a:pt x="9657" y="10382"/>
                    <a:pt x="10639" y="10253"/>
                    <a:pt x="10266" y="9740"/>
                  </a:cubicBezTo>
                  <a:cubicBezTo>
                    <a:pt x="10198" y="9655"/>
                    <a:pt x="10104" y="9612"/>
                    <a:pt x="10010" y="9569"/>
                  </a:cubicBezTo>
                  <a:cubicBezTo>
                    <a:pt x="9582" y="9398"/>
                    <a:pt x="9154" y="9235"/>
                    <a:pt x="8726" y="9064"/>
                  </a:cubicBezTo>
                  <a:cubicBezTo>
                    <a:pt x="6827" y="8286"/>
                    <a:pt x="5176" y="7003"/>
                    <a:pt x="3807" y="5480"/>
                  </a:cubicBezTo>
                  <a:cubicBezTo>
                    <a:pt x="2438" y="3948"/>
                    <a:pt x="1361" y="2195"/>
                    <a:pt x="454" y="355"/>
                  </a:cubicBezTo>
                  <a:cubicBezTo>
                    <a:pt x="386" y="198"/>
                    <a:pt x="246" y="1"/>
                    <a:pt x="75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3784750" y="2350500"/>
              <a:ext cx="319975" cy="635350"/>
            </a:xfrm>
            <a:custGeom>
              <a:rect b="b" l="l" r="r" t="t"/>
              <a:pathLst>
                <a:path extrusionOk="0" h="25414" w="12799">
                  <a:moveTo>
                    <a:pt x="6009" y="0"/>
                  </a:moveTo>
                  <a:cubicBezTo>
                    <a:pt x="5490" y="0"/>
                    <a:pt x="5216" y="627"/>
                    <a:pt x="5074" y="1130"/>
                  </a:cubicBezTo>
                  <a:cubicBezTo>
                    <a:pt x="4877" y="1900"/>
                    <a:pt x="4663" y="2670"/>
                    <a:pt x="4338" y="3397"/>
                  </a:cubicBezTo>
                  <a:cubicBezTo>
                    <a:pt x="3440" y="5407"/>
                    <a:pt x="1720" y="6973"/>
                    <a:pt x="865" y="9018"/>
                  </a:cubicBezTo>
                  <a:cubicBezTo>
                    <a:pt x="1" y="11062"/>
                    <a:pt x="112" y="13500"/>
                    <a:pt x="1173" y="15451"/>
                  </a:cubicBezTo>
                  <a:cubicBezTo>
                    <a:pt x="2550" y="17992"/>
                    <a:pt x="5228" y="19480"/>
                    <a:pt x="7546" y="21208"/>
                  </a:cubicBezTo>
                  <a:cubicBezTo>
                    <a:pt x="8538" y="21952"/>
                    <a:pt x="9471" y="22748"/>
                    <a:pt x="10369" y="23612"/>
                  </a:cubicBezTo>
                  <a:cubicBezTo>
                    <a:pt x="10805" y="24040"/>
                    <a:pt x="11233" y="24485"/>
                    <a:pt x="11652" y="24938"/>
                  </a:cubicBezTo>
                  <a:cubicBezTo>
                    <a:pt x="11815" y="25117"/>
                    <a:pt x="12133" y="25414"/>
                    <a:pt x="12390" y="25414"/>
                  </a:cubicBezTo>
                  <a:cubicBezTo>
                    <a:pt x="12537" y="25414"/>
                    <a:pt x="12665" y="25316"/>
                    <a:pt x="12730" y="25041"/>
                  </a:cubicBezTo>
                  <a:cubicBezTo>
                    <a:pt x="12799" y="24784"/>
                    <a:pt x="12679" y="24510"/>
                    <a:pt x="12559" y="24279"/>
                  </a:cubicBezTo>
                  <a:cubicBezTo>
                    <a:pt x="11430" y="22064"/>
                    <a:pt x="9428" y="20438"/>
                    <a:pt x="7332" y="19112"/>
                  </a:cubicBezTo>
                  <a:cubicBezTo>
                    <a:pt x="5245" y="17795"/>
                    <a:pt x="2875" y="16571"/>
                    <a:pt x="1848" y="14322"/>
                  </a:cubicBezTo>
                  <a:cubicBezTo>
                    <a:pt x="899" y="12226"/>
                    <a:pt x="1395" y="9728"/>
                    <a:pt x="2439" y="7674"/>
                  </a:cubicBezTo>
                  <a:cubicBezTo>
                    <a:pt x="3474" y="5621"/>
                    <a:pt x="5005" y="3850"/>
                    <a:pt x="6254" y="1917"/>
                  </a:cubicBezTo>
                  <a:cubicBezTo>
                    <a:pt x="6459" y="1601"/>
                    <a:pt x="6673" y="1233"/>
                    <a:pt x="6682" y="848"/>
                  </a:cubicBezTo>
                  <a:cubicBezTo>
                    <a:pt x="6690" y="454"/>
                    <a:pt x="6425" y="35"/>
                    <a:pt x="6040" y="1"/>
                  </a:cubicBezTo>
                  <a:cubicBezTo>
                    <a:pt x="6030" y="0"/>
                    <a:pt x="6019" y="0"/>
                    <a:pt x="6009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3907725" y="2390850"/>
              <a:ext cx="350350" cy="606625"/>
            </a:xfrm>
            <a:custGeom>
              <a:rect b="b" l="l" r="r" t="t"/>
              <a:pathLst>
                <a:path extrusionOk="0" h="24265" w="14014">
                  <a:moveTo>
                    <a:pt x="8788" y="0"/>
                  </a:moveTo>
                  <a:cubicBezTo>
                    <a:pt x="8702" y="0"/>
                    <a:pt x="8616" y="1"/>
                    <a:pt x="8530" y="4"/>
                  </a:cubicBezTo>
                  <a:cubicBezTo>
                    <a:pt x="7460" y="38"/>
                    <a:pt x="6383" y="217"/>
                    <a:pt x="5399" y="662"/>
                  </a:cubicBezTo>
                  <a:cubicBezTo>
                    <a:pt x="3525" y="1492"/>
                    <a:pt x="2148" y="3195"/>
                    <a:pt x="1284" y="5051"/>
                  </a:cubicBezTo>
                  <a:cubicBezTo>
                    <a:pt x="411" y="6907"/>
                    <a:pt x="1" y="9055"/>
                    <a:pt x="617" y="10988"/>
                  </a:cubicBezTo>
                  <a:cubicBezTo>
                    <a:pt x="1335" y="13221"/>
                    <a:pt x="3260" y="14803"/>
                    <a:pt x="4962" y="16420"/>
                  </a:cubicBezTo>
                  <a:cubicBezTo>
                    <a:pt x="6554" y="17943"/>
                    <a:pt x="8051" y="19637"/>
                    <a:pt x="8863" y="21690"/>
                  </a:cubicBezTo>
                  <a:cubicBezTo>
                    <a:pt x="9129" y="22366"/>
                    <a:pt x="9248" y="23059"/>
                    <a:pt x="9437" y="23743"/>
                  </a:cubicBezTo>
                  <a:cubicBezTo>
                    <a:pt x="9507" y="23983"/>
                    <a:pt x="9676" y="24265"/>
                    <a:pt x="9828" y="24265"/>
                  </a:cubicBezTo>
                  <a:cubicBezTo>
                    <a:pt x="9915" y="24265"/>
                    <a:pt x="9997" y="24174"/>
                    <a:pt x="10053" y="23932"/>
                  </a:cubicBezTo>
                  <a:cubicBezTo>
                    <a:pt x="10181" y="23384"/>
                    <a:pt x="9941" y="22614"/>
                    <a:pt x="9813" y="22075"/>
                  </a:cubicBezTo>
                  <a:cubicBezTo>
                    <a:pt x="9522" y="20877"/>
                    <a:pt x="9026" y="19723"/>
                    <a:pt x="8324" y="18713"/>
                  </a:cubicBezTo>
                  <a:cubicBezTo>
                    <a:pt x="7332" y="17259"/>
                    <a:pt x="5989" y="16087"/>
                    <a:pt x="4731" y="14863"/>
                  </a:cubicBezTo>
                  <a:cubicBezTo>
                    <a:pt x="3482" y="13623"/>
                    <a:pt x="2285" y="12254"/>
                    <a:pt x="1729" y="10586"/>
                  </a:cubicBezTo>
                  <a:cubicBezTo>
                    <a:pt x="1113" y="8730"/>
                    <a:pt x="1378" y="6617"/>
                    <a:pt x="2422" y="4965"/>
                  </a:cubicBezTo>
                  <a:cubicBezTo>
                    <a:pt x="2892" y="4230"/>
                    <a:pt x="3508" y="3597"/>
                    <a:pt x="4133" y="2998"/>
                  </a:cubicBezTo>
                  <a:cubicBezTo>
                    <a:pt x="4689" y="2467"/>
                    <a:pt x="5279" y="1954"/>
                    <a:pt x="5963" y="1586"/>
                  </a:cubicBezTo>
                  <a:cubicBezTo>
                    <a:pt x="6758" y="1162"/>
                    <a:pt x="7635" y="969"/>
                    <a:pt x="8524" y="969"/>
                  </a:cubicBezTo>
                  <a:cubicBezTo>
                    <a:pt x="10201" y="969"/>
                    <a:pt x="11921" y="1654"/>
                    <a:pt x="13218" y="2767"/>
                  </a:cubicBezTo>
                  <a:cubicBezTo>
                    <a:pt x="13342" y="2866"/>
                    <a:pt x="13474" y="2981"/>
                    <a:pt x="13629" y="2981"/>
                  </a:cubicBezTo>
                  <a:cubicBezTo>
                    <a:pt x="13635" y="2981"/>
                    <a:pt x="13640" y="2981"/>
                    <a:pt x="13646" y="2981"/>
                  </a:cubicBezTo>
                  <a:cubicBezTo>
                    <a:pt x="13868" y="2972"/>
                    <a:pt x="14013" y="2733"/>
                    <a:pt x="14005" y="2510"/>
                  </a:cubicBezTo>
                  <a:cubicBezTo>
                    <a:pt x="13996" y="2296"/>
                    <a:pt x="13859" y="2100"/>
                    <a:pt x="13714" y="1928"/>
                  </a:cubicBezTo>
                  <a:cubicBezTo>
                    <a:pt x="12554" y="531"/>
                    <a:pt x="10628" y="0"/>
                    <a:pt x="8788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4173350" y="2485675"/>
              <a:ext cx="151450" cy="514650"/>
            </a:xfrm>
            <a:custGeom>
              <a:rect b="b" l="l" r="r" t="t"/>
              <a:pathLst>
                <a:path extrusionOk="0" h="20586" w="6058">
                  <a:moveTo>
                    <a:pt x="847" y="1"/>
                  </a:moveTo>
                  <a:cubicBezTo>
                    <a:pt x="625" y="1"/>
                    <a:pt x="413" y="62"/>
                    <a:pt x="283" y="231"/>
                  </a:cubicBezTo>
                  <a:cubicBezTo>
                    <a:pt x="1" y="599"/>
                    <a:pt x="326" y="1121"/>
                    <a:pt x="668" y="1421"/>
                  </a:cubicBezTo>
                  <a:cubicBezTo>
                    <a:pt x="1891" y="2490"/>
                    <a:pt x="3679" y="2952"/>
                    <a:pt x="4526" y="4338"/>
                  </a:cubicBezTo>
                  <a:cubicBezTo>
                    <a:pt x="5082" y="5262"/>
                    <a:pt x="5099" y="6425"/>
                    <a:pt x="4954" y="7494"/>
                  </a:cubicBezTo>
                  <a:cubicBezTo>
                    <a:pt x="4526" y="10497"/>
                    <a:pt x="2935" y="13201"/>
                    <a:pt x="1874" y="16049"/>
                  </a:cubicBezTo>
                  <a:cubicBezTo>
                    <a:pt x="1592" y="16785"/>
                    <a:pt x="1361" y="17546"/>
                    <a:pt x="1293" y="18325"/>
                  </a:cubicBezTo>
                  <a:cubicBezTo>
                    <a:pt x="1267" y="18736"/>
                    <a:pt x="1250" y="20586"/>
                    <a:pt x="1895" y="20586"/>
                  </a:cubicBezTo>
                  <a:cubicBezTo>
                    <a:pt x="1908" y="20586"/>
                    <a:pt x="1921" y="20585"/>
                    <a:pt x="1934" y="20583"/>
                  </a:cubicBezTo>
                  <a:cubicBezTo>
                    <a:pt x="2336" y="20541"/>
                    <a:pt x="2234" y="19899"/>
                    <a:pt x="2276" y="19617"/>
                  </a:cubicBezTo>
                  <a:cubicBezTo>
                    <a:pt x="2345" y="19129"/>
                    <a:pt x="2507" y="18641"/>
                    <a:pt x="2704" y="18154"/>
                  </a:cubicBezTo>
                  <a:cubicBezTo>
                    <a:pt x="3106" y="17204"/>
                    <a:pt x="3637" y="16314"/>
                    <a:pt x="4073" y="15373"/>
                  </a:cubicBezTo>
                  <a:cubicBezTo>
                    <a:pt x="4971" y="13474"/>
                    <a:pt x="5459" y="11395"/>
                    <a:pt x="5784" y="9325"/>
                  </a:cubicBezTo>
                  <a:cubicBezTo>
                    <a:pt x="5938" y="8393"/>
                    <a:pt x="6058" y="7452"/>
                    <a:pt x="5989" y="6511"/>
                  </a:cubicBezTo>
                  <a:cubicBezTo>
                    <a:pt x="5844" y="4107"/>
                    <a:pt x="4449" y="1814"/>
                    <a:pt x="2396" y="565"/>
                  </a:cubicBezTo>
                  <a:cubicBezTo>
                    <a:pt x="2020" y="343"/>
                    <a:pt x="1618" y="137"/>
                    <a:pt x="1190" y="43"/>
                  </a:cubicBezTo>
                  <a:cubicBezTo>
                    <a:pt x="1079" y="17"/>
                    <a:pt x="962" y="1"/>
                    <a:pt x="847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4280075" y="2782375"/>
              <a:ext cx="109325" cy="215825"/>
            </a:xfrm>
            <a:custGeom>
              <a:rect b="b" l="l" r="r" t="t"/>
              <a:pathLst>
                <a:path extrusionOk="0" h="8633" w="4373">
                  <a:moveTo>
                    <a:pt x="4033" y="1"/>
                  </a:moveTo>
                  <a:cubicBezTo>
                    <a:pt x="4007" y="1"/>
                    <a:pt x="3980" y="5"/>
                    <a:pt x="3953" y="15"/>
                  </a:cubicBezTo>
                  <a:cubicBezTo>
                    <a:pt x="3885" y="32"/>
                    <a:pt x="3816" y="109"/>
                    <a:pt x="3773" y="169"/>
                  </a:cubicBezTo>
                  <a:cubicBezTo>
                    <a:pt x="3559" y="468"/>
                    <a:pt x="3440" y="828"/>
                    <a:pt x="3303" y="1153"/>
                  </a:cubicBezTo>
                  <a:cubicBezTo>
                    <a:pt x="2790" y="2368"/>
                    <a:pt x="1977" y="3420"/>
                    <a:pt x="1284" y="4532"/>
                  </a:cubicBezTo>
                  <a:cubicBezTo>
                    <a:pt x="659" y="5533"/>
                    <a:pt x="1" y="6739"/>
                    <a:pt x="35" y="7954"/>
                  </a:cubicBezTo>
                  <a:cubicBezTo>
                    <a:pt x="43" y="8250"/>
                    <a:pt x="93" y="8632"/>
                    <a:pt x="420" y="8632"/>
                  </a:cubicBezTo>
                  <a:cubicBezTo>
                    <a:pt x="451" y="8632"/>
                    <a:pt x="486" y="8629"/>
                    <a:pt x="522" y="8621"/>
                  </a:cubicBezTo>
                  <a:cubicBezTo>
                    <a:pt x="1147" y="8484"/>
                    <a:pt x="942" y="7629"/>
                    <a:pt x="950" y="7201"/>
                  </a:cubicBezTo>
                  <a:cubicBezTo>
                    <a:pt x="976" y="6748"/>
                    <a:pt x="1173" y="6329"/>
                    <a:pt x="1404" y="5944"/>
                  </a:cubicBezTo>
                  <a:cubicBezTo>
                    <a:pt x="2370" y="4216"/>
                    <a:pt x="3628" y="2607"/>
                    <a:pt x="4270" y="725"/>
                  </a:cubicBezTo>
                  <a:cubicBezTo>
                    <a:pt x="4321" y="580"/>
                    <a:pt x="4372" y="409"/>
                    <a:pt x="4329" y="246"/>
                  </a:cubicBezTo>
                  <a:cubicBezTo>
                    <a:pt x="4294" y="117"/>
                    <a:pt x="4168" y="1"/>
                    <a:pt x="4033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4287775" y="2432125"/>
              <a:ext cx="90075" cy="174600"/>
            </a:xfrm>
            <a:custGeom>
              <a:rect b="b" l="l" r="r" t="t"/>
              <a:pathLst>
                <a:path extrusionOk="0" h="6984" w="3603">
                  <a:moveTo>
                    <a:pt x="868" y="1"/>
                  </a:moveTo>
                  <a:cubicBezTo>
                    <a:pt x="664" y="1"/>
                    <a:pt x="479" y="168"/>
                    <a:pt x="360" y="354"/>
                  </a:cubicBezTo>
                  <a:cubicBezTo>
                    <a:pt x="1" y="962"/>
                    <a:pt x="86" y="1757"/>
                    <a:pt x="283" y="2442"/>
                  </a:cubicBezTo>
                  <a:cubicBezTo>
                    <a:pt x="557" y="3417"/>
                    <a:pt x="1027" y="4324"/>
                    <a:pt x="1660" y="5111"/>
                  </a:cubicBezTo>
                  <a:cubicBezTo>
                    <a:pt x="2020" y="5564"/>
                    <a:pt x="2439" y="5984"/>
                    <a:pt x="2781" y="6471"/>
                  </a:cubicBezTo>
                  <a:cubicBezTo>
                    <a:pt x="2837" y="6559"/>
                    <a:pt x="3162" y="6983"/>
                    <a:pt x="3377" y="6983"/>
                  </a:cubicBezTo>
                  <a:cubicBezTo>
                    <a:pt x="3457" y="6983"/>
                    <a:pt x="3521" y="6925"/>
                    <a:pt x="3551" y="6771"/>
                  </a:cubicBezTo>
                  <a:cubicBezTo>
                    <a:pt x="3602" y="6471"/>
                    <a:pt x="2789" y="5701"/>
                    <a:pt x="2610" y="5479"/>
                  </a:cubicBezTo>
                  <a:cubicBezTo>
                    <a:pt x="2268" y="5051"/>
                    <a:pt x="1934" y="4606"/>
                    <a:pt x="1729" y="4093"/>
                  </a:cubicBezTo>
                  <a:cubicBezTo>
                    <a:pt x="1292" y="3015"/>
                    <a:pt x="1472" y="1800"/>
                    <a:pt x="1335" y="645"/>
                  </a:cubicBezTo>
                  <a:cubicBezTo>
                    <a:pt x="1301" y="389"/>
                    <a:pt x="1207" y="72"/>
                    <a:pt x="959" y="12"/>
                  </a:cubicBezTo>
                  <a:cubicBezTo>
                    <a:pt x="928" y="5"/>
                    <a:pt x="898" y="1"/>
                    <a:pt x="868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" name="Google Shape;140;p13"/>
          <p:cNvSpPr txBox="1"/>
          <p:nvPr>
            <p:ph hasCustomPrompt="1" type="title"/>
          </p:nvPr>
        </p:nvSpPr>
        <p:spPr>
          <a:xfrm>
            <a:off x="1085200" y="1507072"/>
            <a:ext cx="838200" cy="3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1" name="Google Shape;141;p13"/>
          <p:cNvSpPr txBox="1"/>
          <p:nvPr>
            <p:ph idx="1" type="subTitle"/>
          </p:nvPr>
        </p:nvSpPr>
        <p:spPr>
          <a:xfrm>
            <a:off x="2124550" y="1696670"/>
            <a:ext cx="3921900" cy="309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3"/>
          <p:cNvSpPr txBox="1"/>
          <p:nvPr>
            <p:ph hasCustomPrompt="1" idx="2" type="title"/>
          </p:nvPr>
        </p:nvSpPr>
        <p:spPr>
          <a:xfrm>
            <a:off x="1085200" y="3097022"/>
            <a:ext cx="838200" cy="3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3" name="Google Shape;143;p13"/>
          <p:cNvSpPr txBox="1"/>
          <p:nvPr>
            <p:ph idx="3" type="subTitle"/>
          </p:nvPr>
        </p:nvSpPr>
        <p:spPr>
          <a:xfrm>
            <a:off x="2124550" y="3286635"/>
            <a:ext cx="3921900" cy="309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3"/>
          <p:cNvSpPr txBox="1"/>
          <p:nvPr>
            <p:ph hasCustomPrompt="1" idx="4" type="title"/>
          </p:nvPr>
        </p:nvSpPr>
        <p:spPr>
          <a:xfrm>
            <a:off x="1085200" y="2302047"/>
            <a:ext cx="838200" cy="3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5" name="Google Shape;145;p13"/>
          <p:cNvSpPr txBox="1"/>
          <p:nvPr>
            <p:ph idx="5" type="subTitle"/>
          </p:nvPr>
        </p:nvSpPr>
        <p:spPr>
          <a:xfrm>
            <a:off x="2124550" y="2491646"/>
            <a:ext cx="3921900" cy="309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3"/>
          <p:cNvSpPr txBox="1"/>
          <p:nvPr>
            <p:ph hasCustomPrompt="1" idx="6" type="title"/>
          </p:nvPr>
        </p:nvSpPr>
        <p:spPr>
          <a:xfrm>
            <a:off x="1085200" y="3891997"/>
            <a:ext cx="838200" cy="3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7" name="Google Shape;147;p13"/>
          <p:cNvSpPr txBox="1"/>
          <p:nvPr>
            <p:ph idx="7" type="subTitle"/>
          </p:nvPr>
        </p:nvSpPr>
        <p:spPr>
          <a:xfrm>
            <a:off x="2124550" y="4081599"/>
            <a:ext cx="3921900" cy="309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3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9" name="Google Shape;149;p13"/>
          <p:cNvSpPr txBox="1"/>
          <p:nvPr>
            <p:ph idx="9" type="subTitle"/>
          </p:nvPr>
        </p:nvSpPr>
        <p:spPr>
          <a:xfrm>
            <a:off x="2124550" y="1462975"/>
            <a:ext cx="3921900" cy="309900"/>
          </a:xfrm>
          <a:prstGeom prst="rect">
            <a:avLst/>
          </a:prstGeom>
          <a:ln>
            <a:noFill/>
          </a:ln>
          <a:effectLst>
            <a:outerShdw rotWithShape="0" algn="bl" dir="8460000" dist="28575">
              <a:schemeClr val="accent6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/>
        </p:txBody>
      </p:sp>
      <p:sp>
        <p:nvSpPr>
          <p:cNvPr id="150" name="Google Shape;150;p13"/>
          <p:cNvSpPr txBox="1"/>
          <p:nvPr>
            <p:ph idx="13" type="subTitle"/>
          </p:nvPr>
        </p:nvSpPr>
        <p:spPr>
          <a:xfrm>
            <a:off x="2124550" y="3052908"/>
            <a:ext cx="3921900" cy="309900"/>
          </a:xfrm>
          <a:prstGeom prst="rect">
            <a:avLst/>
          </a:prstGeom>
          <a:ln>
            <a:noFill/>
          </a:ln>
          <a:effectLst>
            <a:outerShdw rotWithShape="0" algn="bl" dir="8460000" dist="28575">
              <a:schemeClr val="accent6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/>
        </p:txBody>
      </p:sp>
      <p:sp>
        <p:nvSpPr>
          <p:cNvPr id="151" name="Google Shape;151;p13"/>
          <p:cNvSpPr txBox="1"/>
          <p:nvPr>
            <p:ph idx="14" type="subTitle"/>
          </p:nvPr>
        </p:nvSpPr>
        <p:spPr>
          <a:xfrm>
            <a:off x="2124550" y="2257941"/>
            <a:ext cx="3921900" cy="309900"/>
          </a:xfrm>
          <a:prstGeom prst="rect">
            <a:avLst/>
          </a:prstGeom>
          <a:ln>
            <a:noFill/>
          </a:ln>
          <a:effectLst>
            <a:outerShdw rotWithShape="0" algn="bl" dir="8460000" dist="28575">
              <a:schemeClr val="accent6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/>
        </p:txBody>
      </p:sp>
      <p:sp>
        <p:nvSpPr>
          <p:cNvPr id="152" name="Google Shape;152;p13"/>
          <p:cNvSpPr txBox="1"/>
          <p:nvPr>
            <p:ph idx="15" type="subTitle"/>
          </p:nvPr>
        </p:nvSpPr>
        <p:spPr>
          <a:xfrm>
            <a:off x="2124550" y="3847874"/>
            <a:ext cx="3921900" cy="309900"/>
          </a:xfrm>
          <a:prstGeom prst="rect">
            <a:avLst/>
          </a:prstGeom>
          <a:ln>
            <a:noFill/>
          </a:ln>
          <a:effectLst>
            <a:outerShdw rotWithShape="0" algn="bl" dir="8460000" dist="28575">
              <a:schemeClr val="accent6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/>
        </p:txBody>
      </p:sp>
      <p:pic>
        <p:nvPicPr>
          <p:cNvPr id="153" name="Google Shape;15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944693">
            <a:off x="-1278346" y="1568689"/>
            <a:ext cx="2572372" cy="91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3"/>
          <p:cNvPicPr preferRelativeResize="0"/>
          <p:nvPr/>
        </p:nvPicPr>
        <p:blipFill rotWithShape="1">
          <a:blip r:embed="rId3">
            <a:alphaModFix/>
          </a:blip>
          <a:srcRect b="0" l="0" r="51081" t="0"/>
          <a:stretch/>
        </p:blipFill>
        <p:spPr>
          <a:xfrm>
            <a:off x="7547197" y="634050"/>
            <a:ext cx="1672999" cy="402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">
            <a:off x="-203269" y="2685421"/>
            <a:ext cx="844364" cy="2167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3"/>
          <p:cNvPicPr preferRelativeResize="0"/>
          <p:nvPr/>
        </p:nvPicPr>
        <p:blipFill rotWithShape="1">
          <a:blip r:embed="rId5">
            <a:alphaModFix/>
          </a:blip>
          <a:srcRect b="45711" l="0" r="0" t="0"/>
          <a:stretch/>
        </p:blipFill>
        <p:spPr>
          <a:xfrm rot="4797450">
            <a:off x="-476169" y="3870521"/>
            <a:ext cx="1774381" cy="1186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9000013">
            <a:off x="278044" y="1513940"/>
            <a:ext cx="247346" cy="45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4"/>
          <p:cNvSpPr/>
          <p:nvPr/>
        </p:nvSpPr>
        <p:spPr>
          <a:xfrm>
            <a:off x="2680351" y="205588"/>
            <a:ext cx="6168600" cy="4781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4"/>
          <p:cNvSpPr/>
          <p:nvPr/>
        </p:nvSpPr>
        <p:spPr>
          <a:xfrm>
            <a:off x="3026698" y="474021"/>
            <a:ext cx="5475900" cy="4244400"/>
          </a:xfrm>
          <a:prstGeom prst="ellipse">
            <a:avLst/>
          </a:prstGeom>
          <a:solidFill>
            <a:srgbClr val="FFFFFF">
              <a:alpha val="167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" name="Google Shape;161;p14"/>
          <p:cNvGrpSpPr/>
          <p:nvPr/>
        </p:nvGrpSpPr>
        <p:grpSpPr>
          <a:xfrm rot="5400000">
            <a:off x="1742658" y="-2208779"/>
            <a:ext cx="5497052" cy="9610132"/>
            <a:chOff x="3750750" y="2350500"/>
            <a:chExt cx="638650" cy="649825"/>
          </a:xfrm>
        </p:grpSpPr>
        <p:sp>
          <p:nvSpPr>
            <p:cNvPr id="162" name="Google Shape;162;p14"/>
            <p:cNvSpPr/>
            <p:nvPr/>
          </p:nvSpPr>
          <p:spPr>
            <a:xfrm>
              <a:off x="3750750" y="2728525"/>
              <a:ext cx="265975" cy="259575"/>
            </a:xfrm>
            <a:custGeom>
              <a:rect b="b" l="l" r="r" t="t"/>
              <a:pathLst>
                <a:path extrusionOk="0" h="10383" w="10639">
                  <a:moveTo>
                    <a:pt x="75" y="1"/>
                  </a:moveTo>
                  <a:cubicBezTo>
                    <a:pt x="50" y="1"/>
                    <a:pt x="26" y="5"/>
                    <a:pt x="0" y="13"/>
                  </a:cubicBezTo>
                  <a:cubicBezTo>
                    <a:pt x="573" y="2965"/>
                    <a:pt x="2370" y="5574"/>
                    <a:pt x="4586" y="7610"/>
                  </a:cubicBezTo>
                  <a:cubicBezTo>
                    <a:pt x="5518" y="8465"/>
                    <a:pt x="6536" y="9235"/>
                    <a:pt x="7665" y="9791"/>
                  </a:cubicBezTo>
                  <a:cubicBezTo>
                    <a:pt x="8153" y="10040"/>
                    <a:pt x="8743" y="10348"/>
                    <a:pt x="9299" y="10382"/>
                  </a:cubicBezTo>
                  <a:cubicBezTo>
                    <a:pt x="9309" y="10382"/>
                    <a:pt x="9319" y="10382"/>
                    <a:pt x="9330" y="10382"/>
                  </a:cubicBezTo>
                  <a:cubicBezTo>
                    <a:pt x="9657" y="10382"/>
                    <a:pt x="10639" y="10253"/>
                    <a:pt x="10266" y="9740"/>
                  </a:cubicBezTo>
                  <a:cubicBezTo>
                    <a:pt x="10198" y="9655"/>
                    <a:pt x="10104" y="9612"/>
                    <a:pt x="10010" y="9569"/>
                  </a:cubicBezTo>
                  <a:cubicBezTo>
                    <a:pt x="9582" y="9398"/>
                    <a:pt x="9154" y="9235"/>
                    <a:pt x="8726" y="9064"/>
                  </a:cubicBezTo>
                  <a:cubicBezTo>
                    <a:pt x="6827" y="8286"/>
                    <a:pt x="5176" y="7003"/>
                    <a:pt x="3807" y="5480"/>
                  </a:cubicBezTo>
                  <a:cubicBezTo>
                    <a:pt x="2438" y="3948"/>
                    <a:pt x="1361" y="2195"/>
                    <a:pt x="454" y="355"/>
                  </a:cubicBezTo>
                  <a:cubicBezTo>
                    <a:pt x="386" y="198"/>
                    <a:pt x="246" y="1"/>
                    <a:pt x="75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3784750" y="2350500"/>
              <a:ext cx="319975" cy="635350"/>
            </a:xfrm>
            <a:custGeom>
              <a:rect b="b" l="l" r="r" t="t"/>
              <a:pathLst>
                <a:path extrusionOk="0" h="25414" w="12799">
                  <a:moveTo>
                    <a:pt x="6009" y="0"/>
                  </a:moveTo>
                  <a:cubicBezTo>
                    <a:pt x="5490" y="0"/>
                    <a:pt x="5216" y="627"/>
                    <a:pt x="5074" y="1130"/>
                  </a:cubicBezTo>
                  <a:cubicBezTo>
                    <a:pt x="4877" y="1900"/>
                    <a:pt x="4663" y="2670"/>
                    <a:pt x="4338" y="3397"/>
                  </a:cubicBezTo>
                  <a:cubicBezTo>
                    <a:pt x="3440" y="5407"/>
                    <a:pt x="1720" y="6973"/>
                    <a:pt x="865" y="9018"/>
                  </a:cubicBezTo>
                  <a:cubicBezTo>
                    <a:pt x="1" y="11062"/>
                    <a:pt x="112" y="13500"/>
                    <a:pt x="1173" y="15451"/>
                  </a:cubicBezTo>
                  <a:cubicBezTo>
                    <a:pt x="2550" y="17992"/>
                    <a:pt x="5228" y="19480"/>
                    <a:pt x="7546" y="21208"/>
                  </a:cubicBezTo>
                  <a:cubicBezTo>
                    <a:pt x="8538" y="21952"/>
                    <a:pt x="9471" y="22748"/>
                    <a:pt x="10369" y="23612"/>
                  </a:cubicBezTo>
                  <a:cubicBezTo>
                    <a:pt x="10805" y="24040"/>
                    <a:pt x="11233" y="24485"/>
                    <a:pt x="11652" y="24938"/>
                  </a:cubicBezTo>
                  <a:cubicBezTo>
                    <a:pt x="11815" y="25117"/>
                    <a:pt x="12133" y="25414"/>
                    <a:pt x="12390" y="25414"/>
                  </a:cubicBezTo>
                  <a:cubicBezTo>
                    <a:pt x="12537" y="25414"/>
                    <a:pt x="12665" y="25316"/>
                    <a:pt x="12730" y="25041"/>
                  </a:cubicBezTo>
                  <a:cubicBezTo>
                    <a:pt x="12799" y="24784"/>
                    <a:pt x="12679" y="24510"/>
                    <a:pt x="12559" y="24279"/>
                  </a:cubicBezTo>
                  <a:cubicBezTo>
                    <a:pt x="11430" y="22064"/>
                    <a:pt x="9428" y="20438"/>
                    <a:pt x="7332" y="19112"/>
                  </a:cubicBezTo>
                  <a:cubicBezTo>
                    <a:pt x="5245" y="17795"/>
                    <a:pt x="2875" y="16571"/>
                    <a:pt x="1848" y="14322"/>
                  </a:cubicBezTo>
                  <a:cubicBezTo>
                    <a:pt x="899" y="12226"/>
                    <a:pt x="1395" y="9728"/>
                    <a:pt x="2439" y="7674"/>
                  </a:cubicBezTo>
                  <a:cubicBezTo>
                    <a:pt x="3474" y="5621"/>
                    <a:pt x="5005" y="3850"/>
                    <a:pt x="6254" y="1917"/>
                  </a:cubicBezTo>
                  <a:cubicBezTo>
                    <a:pt x="6459" y="1601"/>
                    <a:pt x="6673" y="1233"/>
                    <a:pt x="6682" y="848"/>
                  </a:cubicBezTo>
                  <a:cubicBezTo>
                    <a:pt x="6690" y="454"/>
                    <a:pt x="6425" y="35"/>
                    <a:pt x="6040" y="1"/>
                  </a:cubicBezTo>
                  <a:cubicBezTo>
                    <a:pt x="6030" y="0"/>
                    <a:pt x="6019" y="0"/>
                    <a:pt x="6009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3907725" y="2390850"/>
              <a:ext cx="350350" cy="606625"/>
            </a:xfrm>
            <a:custGeom>
              <a:rect b="b" l="l" r="r" t="t"/>
              <a:pathLst>
                <a:path extrusionOk="0" h="24265" w="14014">
                  <a:moveTo>
                    <a:pt x="8788" y="0"/>
                  </a:moveTo>
                  <a:cubicBezTo>
                    <a:pt x="8702" y="0"/>
                    <a:pt x="8616" y="1"/>
                    <a:pt x="8530" y="4"/>
                  </a:cubicBezTo>
                  <a:cubicBezTo>
                    <a:pt x="7460" y="38"/>
                    <a:pt x="6383" y="217"/>
                    <a:pt x="5399" y="662"/>
                  </a:cubicBezTo>
                  <a:cubicBezTo>
                    <a:pt x="3525" y="1492"/>
                    <a:pt x="2148" y="3195"/>
                    <a:pt x="1284" y="5051"/>
                  </a:cubicBezTo>
                  <a:cubicBezTo>
                    <a:pt x="411" y="6907"/>
                    <a:pt x="1" y="9055"/>
                    <a:pt x="617" y="10988"/>
                  </a:cubicBezTo>
                  <a:cubicBezTo>
                    <a:pt x="1335" y="13221"/>
                    <a:pt x="3260" y="14803"/>
                    <a:pt x="4962" y="16420"/>
                  </a:cubicBezTo>
                  <a:cubicBezTo>
                    <a:pt x="6554" y="17943"/>
                    <a:pt x="8051" y="19637"/>
                    <a:pt x="8863" y="21690"/>
                  </a:cubicBezTo>
                  <a:cubicBezTo>
                    <a:pt x="9129" y="22366"/>
                    <a:pt x="9248" y="23059"/>
                    <a:pt x="9437" y="23743"/>
                  </a:cubicBezTo>
                  <a:cubicBezTo>
                    <a:pt x="9507" y="23983"/>
                    <a:pt x="9676" y="24265"/>
                    <a:pt x="9828" y="24265"/>
                  </a:cubicBezTo>
                  <a:cubicBezTo>
                    <a:pt x="9915" y="24265"/>
                    <a:pt x="9997" y="24174"/>
                    <a:pt x="10053" y="23932"/>
                  </a:cubicBezTo>
                  <a:cubicBezTo>
                    <a:pt x="10181" y="23384"/>
                    <a:pt x="9941" y="22614"/>
                    <a:pt x="9813" y="22075"/>
                  </a:cubicBezTo>
                  <a:cubicBezTo>
                    <a:pt x="9522" y="20877"/>
                    <a:pt x="9026" y="19723"/>
                    <a:pt x="8324" y="18713"/>
                  </a:cubicBezTo>
                  <a:cubicBezTo>
                    <a:pt x="7332" y="17259"/>
                    <a:pt x="5989" y="16087"/>
                    <a:pt x="4731" y="14863"/>
                  </a:cubicBezTo>
                  <a:cubicBezTo>
                    <a:pt x="3482" y="13623"/>
                    <a:pt x="2285" y="12254"/>
                    <a:pt x="1729" y="10586"/>
                  </a:cubicBezTo>
                  <a:cubicBezTo>
                    <a:pt x="1113" y="8730"/>
                    <a:pt x="1378" y="6617"/>
                    <a:pt x="2422" y="4965"/>
                  </a:cubicBezTo>
                  <a:cubicBezTo>
                    <a:pt x="2892" y="4230"/>
                    <a:pt x="3508" y="3597"/>
                    <a:pt x="4133" y="2998"/>
                  </a:cubicBezTo>
                  <a:cubicBezTo>
                    <a:pt x="4689" y="2467"/>
                    <a:pt x="5279" y="1954"/>
                    <a:pt x="5963" y="1586"/>
                  </a:cubicBezTo>
                  <a:cubicBezTo>
                    <a:pt x="6758" y="1162"/>
                    <a:pt x="7635" y="969"/>
                    <a:pt x="8524" y="969"/>
                  </a:cubicBezTo>
                  <a:cubicBezTo>
                    <a:pt x="10201" y="969"/>
                    <a:pt x="11921" y="1654"/>
                    <a:pt x="13218" y="2767"/>
                  </a:cubicBezTo>
                  <a:cubicBezTo>
                    <a:pt x="13342" y="2866"/>
                    <a:pt x="13474" y="2981"/>
                    <a:pt x="13629" y="2981"/>
                  </a:cubicBezTo>
                  <a:cubicBezTo>
                    <a:pt x="13635" y="2981"/>
                    <a:pt x="13640" y="2981"/>
                    <a:pt x="13646" y="2981"/>
                  </a:cubicBezTo>
                  <a:cubicBezTo>
                    <a:pt x="13868" y="2972"/>
                    <a:pt x="14013" y="2733"/>
                    <a:pt x="14005" y="2510"/>
                  </a:cubicBezTo>
                  <a:cubicBezTo>
                    <a:pt x="13996" y="2296"/>
                    <a:pt x="13859" y="2100"/>
                    <a:pt x="13714" y="1928"/>
                  </a:cubicBezTo>
                  <a:cubicBezTo>
                    <a:pt x="12554" y="531"/>
                    <a:pt x="10628" y="0"/>
                    <a:pt x="8788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4173350" y="2485675"/>
              <a:ext cx="151450" cy="514650"/>
            </a:xfrm>
            <a:custGeom>
              <a:rect b="b" l="l" r="r" t="t"/>
              <a:pathLst>
                <a:path extrusionOk="0" h="20586" w="6058">
                  <a:moveTo>
                    <a:pt x="847" y="1"/>
                  </a:moveTo>
                  <a:cubicBezTo>
                    <a:pt x="625" y="1"/>
                    <a:pt x="413" y="62"/>
                    <a:pt x="283" y="231"/>
                  </a:cubicBezTo>
                  <a:cubicBezTo>
                    <a:pt x="1" y="599"/>
                    <a:pt x="326" y="1121"/>
                    <a:pt x="668" y="1421"/>
                  </a:cubicBezTo>
                  <a:cubicBezTo>
                    <a:pt x="1891" y="2490"/>
                    <a:pt x="3679" y="2952"/>
                    <a:pt x="4526" y="4338"/>
                  </a:cubicBezTo>
                  <a:cubicBezTo>
                    <a:pt x="5082" y="5262"/>
                    <a:pt x="5099" y="6425"/>
                    <a:pt x="4954" y="7494"/>
                  </a:cubicBezTo>
                  <a:cubicBezTo>
                    <a:pt x="4526" y="10497"/>
                    <a:pt x="2935" y="13201"/>
                    <a:pt x="1874" y="16049"/>
                  </a:cubicBezTo>
                  <a:cubicBezTo>
                    <a:pt x="1592" y="16785"/>
                    <a:pt x="1361" y="17546"/>
                    <a:pt x="1293" y="18325"/>
                  </a:cubicBezTo>
                  <a:cubicBezTo>
                    <a:pt x="1267" y="18736"/>
                    <a:pt x="1250" y="20586"/>
                    <a:pt x="1895" y="20586"/>
                  </a:cubicBezTo>
                  <a:cubicBezTo>
                    <a:pt x="1908" y="20586"/>
                    <a:pt x="1921" y="20585"/>
                    <a:pt x="1934" y="20583"/>
                  </a:cubicBezTo>
                  <a:cubicBezTo>
                    <a:pt x="2336" y="20541"/>
                    <a:pt x="2234" y="19899"/>
                    <a:pt x="2276" y="19617"/>
                  </a:cubicBezTo>
                  <a:cubicBezTo>
                    <a:pt x="2345" y="19129"/>
                    <a:pt x="2507" y="18641"/>
                    <a:pt x="2704" y="18154"/>
                  </a:cubicBezTo>
                  <a:cubicBezTo>
                    <a:pt x="3106" y="17204"/>
                    <a:pt x="3637" y="16314"/>
                    <a:pt x="4073" y="15373"/>
                  </a:cubicBezTo>
                  <a:cubicBezTo>
                    <a:pt x="4971" y="13474"/>
                    <a:pt x="5459" y="11395"/>
                    <a:pt x="5784" y="9325"/>
                  </a:cubicBezTo>
                  <a:cubicBezTo>
                    <a:pt x="5938" y="8393"/>
                    <a:pt x="6058" y="7452"/>
                    <a:pt x="5989" y="6511"/>
                  </a:cubicBezTo>
                  <a:cubicBezTo>
                    <a:pt x="5844" y="4107"/>
                    <a:pt x="4449" y="1814"/>
                    <a:pt x="2396" y="565"/>
                  </a:cubicBezTo>
                  <a:cubicBezTo>
                    <a:pt x="2020" y="343"/>
                    <a:pt x="1618" y="137"/>
                    <a:pt x="1190" y="43"/>
                  </a:cubicBezTo>
                  <a:cubicBezTo>
                    <a:pt x="1079" y="17"/>
                    <a:pt x="962" y="1"/>
                    <a:pt x="847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4280075" y="2782375"/>
              <a:ext cx="109325" cy="215825"/>
            </a:xfrm>
            <a:custGeom>
              <a:rect b="b" l="l" r="r" t="t"/>
              <a:pathLst>
                <a:path extrusionOk="0" h="8633" w="4373">
                  <a:moveTo>
                    <a:pt x="4033" y="1"/>
                  </a:moveTo>
                  <a:cubicBezTo>
                    <a:pt x="4007" y="1"/>
                    <a:pt x="3980" y="5"/>
                    <a:pt x="3953" y="15"/>
                  </a:cubicBezTo>
                  <a:cubicBezTo>
                    <a:pt x="3885" y="32"/>
                    <a:pt x="3816" y="109"/>
                    <a:pt x="3773" y="169"/>
                  </a:cubicBezTo>
                  <a:cubicBezTo>
                    <a:pt x="3559" y="468"/>
                    <a:pt x="3440" y="828"/>
                    <a:pt x="3303" y="1153"/>
                  </a:cubicBezTo>
                  <a:cubicBezTo>
                    <a:pt x="2790" y="2368"/>
                    <a:pt x="1977" y="3420"/>
                    <a:pt x="1284" y="4532"/>
                  </a:cubicBezTo>
                  <a:cubicBezTo>
                    <a:pt x="659" y="5533"/>
                    <a:pt x="1" y="6739"/>
                    <a:pt x="35" y="7954"/>
                  </a:cubicBezTo>
                  <a:cubicBezTo>
                    <a:pt x="43" y="8250"/>
                    <a:pt x="93" y="8632"/>
                    <a:pt x="420" y="8632"/>
                  </a:cubicBezTo>
                  <a:cubicBezTo>
                    <a:pt x="451" y="8632"/>
                    <a:pt x="486" y="8629"/>
                    <a:pt x="522" y="8621"/>
                  </a:cubicBezTo>
                  <a:cubicBezTo>
                    <a:pt x="1147" y="8484"/>
                    <a:pt x="942" y="7629"/>
                    <a:pt x="950" y="7201"/>
                  </a:cubicBezTo>
                  <a:cubicBezTo>
                    <a:pt x="976" y="6748"/>
                    <a:pt x="1173" y="6329"/>
                    <a:pt x="1404" y="5944"/>
                  </a:cubicBezTo>
                  <a:cubicBezTo>
                    <a:pt x="2370" y="4216"/>
                    <a:pt x="3628" y="2607"/>
                    <a:pt x="4270" y="725"/>
                  </a:cubicBezTo>
                  <a:cubicBezTo>
                    <a:pt x="4321" y="580"/>
                    <a:pt x="4372" y="409"/>
                    <a:pt x="4329" y="246"/>
                  </a:cubicBezTo>
                  <a:cubicBezTo>
                    <a:pt x="4294" y="117"/>
                    <a:pt x="4168" y="1"/>
                    <a:pt x="4033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4287775" y="2432125"/>
              <a:ext cx="90075" cy="174600"/>
            </a:xfrm>
            <a:custGeom>
              <a:rect b="b" l="l" r="r" t="t"/>
              <a:pathLst>
                <a:path extrusionOk="0" h="6984" w="3603">
                  <a:moveTo>
                    <a:pt x="868" y="1"/>
                  </a:moveTo>
                  <a:cubicBezTo>
                    <a:pt x="664" y="1"/>
                    <a:pt x="479" y="168"/>
                    <a:pt x="360" y="354"/>
                  </a:cubicBezTo>
                  <a:cubicBezTo>
                    <a:pt x="1" y="962"/>
                    <a:pt x="86" y="1757"/>
                    <a:pt x="283" y="2442"/>
                  </a:cubicBezTo>
                  <a:cubicBezTo>
                    <a:pt x="557" y="3417"/>
                    <a:pt x="1027" y="4324"/>
                    <a:pt x="1660" y="5111"/>
                  </a:cubicBezTo>
                  <a:cubicBezTo>
                    <a:pt x="2020" y="5564"/>
                    <a:pt x="2439" y="5984"/>
                    <a:pt x="2781" y="6471"/>
                  </a:cubicBezTo>
                  <a:cubicBezTo>
                    <a:pt x="2837" y="6559"/>
                    <a:pt x="3162" y="6983"/>
                    <a:pt x="3377" y="6983"/>
                  </a:cubicBezTo>
                  <a:cubicBezTo>
                    <a:pt x="3457" y="6983"/>
                    <a:pt x="3521" y="6925"/>
                    <a:pt x="3551" y="6771"/>
                  </a:cubicBezTo>
                  <a:cubicBezTo>
                    <a:pt x="3602" y="6471"/>
                    <a:pt x="2789" y="5701"/>
                    <a:pt x="2610" y="5479"/>
                  </a:cubicBezTo>
                  <a:cubicBezTo>
                    <a:pt x="2268" y="5051"/>
                    <a:pt x="1934" y="4606"/>
                    <a:pt x="1729" y="4093"/>
                  </a:cubicBezTo>
                  <a:cubicBezTo>
                    <a:pt x="1292" y="3015"/>
                    <a:pt x="1472" y="1800"/>
                    <a:pt x="1335" y="645"/>
                  </a:cubicBezTo>
                  <a:cubicBezTo>
                    <a:pt x="1301" y="389"/>
                    <a:pt x="1207" y="72"/>
                    <a:pt x="959" y="12"/>
                  </a:cubicBezTo>
                  <a:cubicBezTo>
                    <a:pt x="928" y="5"/>
                    <a:pt x="898" y="1"/>
                    <a:pt x="868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" name="Google Shape;168;p14"/>
          <p:cNvSpPr txBox="1"/>
          <p:nvPr>
            <p:ph type="title"/>
          </p:nvPr>
        </p:nvSpPr>
        <p:spPr>
          <a:xfrm>
            <a:off x="3105150" y="2487025"/>
            <a:ext cx="5319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7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9" name="Google Shape;169;p14"/>
          <p:cNvSpPr txBox="1"/>
          <p:nvPr>
            <p:ph hasCustomPrompt="1" idx="2" type="title"/>
          </p:nvPr>
        </p:nvSpPr>
        <p:spPr>
          <a:xfrm>
            <a:off x="4720500" y="1183594"/>
            <a:ext cx="2088300" cy="13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0" name="Google Shape;170;p14"/>
          <p:cNvSpPr txBox="1"/>
          <p:nvPr>
            <p:ph idx="1" type="subTitle"/>
          </p:nvPr>
        </p:nvSpPr>
        <p:spPr>
          <a:xfrm>
            <a:off x="3398250" y="3439575"/>
            <a:ext cx="4732800" cy="3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15"/>
          <p:cNvGrpSpPr/>
          <p:nvPr/>
        </p:nvGrpSpPr>
        <p:grpSpPr>
          <a:xfrm rot="5400000">
            <a:off x="1742658" y="-2208779"/>
            <a:ext cx="5497052" cy="9610132"/>
            <a:chOff x="3750750" y="2350500"/>
            <a:chExt cx="638650" cy="649825"/>
          </a:xfrm>
        </p:grpSpPr>
        <p:sp>
          <p:nvSpPr>
            <p:cNvPr id="173" name="Google Shape;173;p15"/>
            <p:cNvSpPr/>
            <p:nvPr/>
          </p:nvSpPr>
          <p:spPr>
            <a:xfrm>
              <a:off x="3750750" y="2728525"/>
              <a:ext cx="265975" cy="259575"/>
            </a:xfrm>
            <a:custGeom>
              <a:rect b="b" l="l" r="r" t="t"/>
              <a:pathLst>
                <a:path extrusionOk="0" h="10383" w="10639">
                  <a:moveTo>
                    <a:pt x="75" y="1"/>
                  </a:moveTo>
                  <a:cubicBezTo>
                    <a:pt x="50" y="1"/>
                    <a:pt x="26" y="5"/>
                    <a:pt x="0" y="13"/>
                  </a:cubicBezTo>
                  <a:cubicBezTo>
                    <a:pt x="573" y="2965"/>
                    <a:pt x="2370" y="5574"/>
                    <a:pt x="4586" y="7610"/>
                  </a:cubicBezTo>
                  <a:cubicBezTo>
                    <a:pt x="5518" y="8465"/>
                    <a:pt x="6536" y="9235"/>
                    <a:pt x="7665" y="9791"/>
                  </a:cubicBezTo>
                  <a:cubicBezTo>
                    <a:pt x="8153" y="10040"/>
                    <a:pt x="8743" y="10348"/>
                    <a:pt x="9299" y="10382"/>
                  </a:cubicBezTo>
                  <a:cubicBezTo>
                    <a:pt x="9309" y="10382"/>
                    <a:pt x="9319" y="10382"/>
                    <a:pt x="9330" y="10382"/>
                  </a:cubicBezTo>
                  <a:cubicBezTo>
                    <a:pt x="9657" y="10382"/>
                    <a:pt x="10639" y="10253"/>
                    <a:pt x="10266" y="9740"/>
                  </a:cubicBezTo>
                  <a:cubicBezTo>
                    <a:pt x="10198" y="9655"/>
                    <a:pt x="10104" y="9612"/>
                    <a:pt x="10010" y="9569"/>
                  </a:cubicBezTo>
                  <a:cubicBezTo>
                    <a:pt x="9582" y="9398"/>
                    <a:pt x="9154" y="9235"/>
                    <a:pt x="8726" y="9064"/>
                  </a:cubicBezTo>
                  <a:cubicBezTo>
                    <a:pt x="6827" y="8286"/>
                    <a:pt x="5176" y="7003"/>
                    <a:pt x="3807" y="5480"/>
                  </a:cubicBezTo>
                  <a:cubicBezTo>
                    <a:pt x="2438" y="3948"/>
                    <a:pt x="1361" y="2195"/>
                    <a:pt x="454" y="355"/>
                  </a:cubicBezTo>
                  <a:cubicBezTo>
                    <a:pt x="386" y="198"/>
                    <a:pt x="246" y="1"/>
                    <a:pt x="75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3784750" y="2350500"/>
              <a:ext cx="319975" cy="635350"/>
            </a:xfrm>
            <a:custGeom>
              <a:rect b="b" l="l" r="r" t="t"/>
              <a:pathLst>
                <a:path extrusionOk="0" h="25414" w="12799">
                  <a:moveTo>
                    <a:pt x="6009" y="0"/>
                  </a:moveTo>
                  <a:cubicBezTo>
                    <a:pt x="5490" y="0"/>
                    <a:pt x="5216" y="627"/>
                    <a:pt x="5074" y="1130"/>
                  </a:cubicBezTo>
                  <a:cubicBezTo>
                    <a:pt x="4877" y="1900"/>
                    <a:pt x="4663" y="2670"/>
                    <a:pt x="4338" y="3397"/>
                  </a:cubicBezTo>
                  <a:cubicBezTo>
                    <a:pt x="3440" y="5407"/>
                    <a:pt x="1720" y="6973"/>
                    <a:pt x="865" y="9018"/>
                  </a:cubicBezTo>
                  <a:cubicBezTo>
                    <a:pt x="1" y="11062"/>
                    <a:pt x="112" y="13500"/>
                    <a:pt x="1173" y="15451"/>
                  </a:cubicBezTo>
                  <a:cubicBezTo>
                    <a:pt x="2550" y="17992"/>
                    <a:pt x="5228" y="19480"/>
                    <a:pt x="7546" y="21208"/>
                  </a:cubicBezTo>
                  <a:cubicBezTo>
                    <a:pt x="8538" y="21952"/>
                    <a:pt x="9471" y="22748"/>
                    <a:pt x="10369" y="23612"/>
                  </a:cubicBezTo>
                  <a:cubicBezTo>
                    <a:pt x="10805" y="24040"/>
                    <a:pt x="11233" y="24485"/>
                    <a:pt x="11652" y="24938"/>
                  </a:cubicBezTo>
                  <a:cubicBezTo>
                    <a:pt x="11815" y="25117"/>
                    <a:pt x="12133" y="25414"/>
                    <a:pt x="12390" y="25414"/>
                  </a:cubicBezTo>
                  <a:cubicBezTo>
                    <a:pt x="12537" y="25414"/>
                    <a:pt x="12665" y="25316"/>
                    <a:pt x="12730" y="25041"/>
                  </a:cubicBezTo>
                  <a:cubicBezTo>
                    <a:pt x="12799" y="24784"/>
                    <a:pt x="12679" y="24510"/>
                    <a:pt x="12559" y="24279"/>
                  </a:cubicBezTo>
                  <a:cubicBezTo>
                    <a:pt x="11430" y="22064"/>
                    <a:pt x="9428" y="20438"/>
                    <a:pt x="7332" y="19112"/>
                  </a:cubicBezTo>
                  <a:cubicBezTo>
                    <a:pt x="5245" y="17795"/>
                    <a:pt x="2875" y="16571"/>
                    <a:pt x="1848" y="14322"/>
                  </a:cubicBezTo>
                  <a:cubicBezTo>
                    <a:pt x="899" y="12226"/>
                    <a:pt x="1395" y="9728"/>
                    <a:pt x="2439" y="7674"/>
                  </a:cubicBezTo>
                  <a:cubicBezTo>
                    <a:pt x="3474" y="5621"/>
                    <a:pt x="5005" y="3850"/>
                    <a:pt x="6254" y="1917"/>
                  </a:cubicBezTo>
                  <a:cubicBezTo>
                    <a:pt x="6459" y="1601"/>
                    <a:pt x="6673" y="1233"/>
                    <a:pt x="6682" y="848"/>
                  </a:cubicBezTo>
                  <a:cubicBezTo>
                    <a:pt x="6690" y="454"/>
                    <a:pt x="6425" y="35"/>
                    <a:pt x="6040" y="1"/>
                  </a:cubicBezTo>
                  <a:cubicBezTo>
                    <a:pt x="6030" y="0"/>
                    <a:pt x="6019" y="0"/>
                    <a:pt x="6009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3907725" y="2390850"/>
              <a:ext cx="350350" cy="606625"/>
            </a:xfrm>
            <a:custGeom>
              <a:rect b="b" l="l" r="r" t="t"/>
              <a:pathLst>
                <a:path extrusionOk="0" h="24265" w="14014">
                  <a:moveTo>
                    <a:pt x="8788" y="0"/>
                  </a:moveTo>
                  <a:cubicBezTo>
                    <a:pt x="8702" y="0"/>
                    <a:pt x="8616" y="1"/>
                    <a:pt x="8530" y="4"/>
                  </a:cubicBezTo>
                  <a:cubicBezTo>
                    <a:pt x="7460" y="38"/>
                    <a:pt x="6383" y="217"/>
                    <a:pt x="5399" y="662"/>
                  </a:cubicBezTo>
                  <a:cubicBezTo>
                    <a:pt x="3525" y="1492"/>
                    <a:pt x="2148" y="3195"/>
                    <a:pt x="1284" y="5051"/>
                  </a:cubicBezTo>
                  <a:cubicBezTo>
                    <a:pt x="411" y="6907"/>
                    <a:pt x="1" y="9055"/>
                    <a:pt x="617" y="10988"/>
                  </a:cubicBezTo>
                  <a:cubicBezTo>
                    <a:pt x="1335" y="13221"/>
                    <a:pt x="3260" y="14803"/>
                    <a:pt x="4962" y="16420"/>
                  </a:cubicBezTo>
                  <a:cubicBezTo>
                    <a:pt x="6554" y="17943"/>
                    <a:pt x="8051" y="19637"/>
                    <a:pt x="8863" y="21690"/>
                  </a:cubicBezTo>
                  <a:cubicBezTo>
                    <a:pt x="9129" y="22366"/>
                    <a:pt x="9248" y="23059"/>
                    <a:pt x="9437" y="23743"/>
                  </a:cubicBezTo>
                  <a:cubicBezTo>
                    <a:pt x="9507" y="23983"/>
                    <a:pt x="9676" y="24265"/>
                    <a:pt x="9828" y="24265"/>
                  </a:cubicBezTo>
                  <a:cubicBezTo>
                    <a:pt x="9915" y="24265"/>
                    <a:pt x="9997" y="24174"/>
                    <a:pt x="10053" y="23932"/>
                  </a:cubicBezTo>
                  <a:cubicBezTo>
                    <a:pt x="10181" y="23384"/>
                    <a:pt x="9941" y="22614"/>
                    <a:pt x="9813" y="22075"/>
                  </a:cubicBezTo>
                  <a:cubicBezTo>
                    <a:pt x="9522" y="20877"/>
                    <a:pt x="9026" y="19723"/>
                    <a:pt x="8324" y="18713"/>
                  </a:cubicBezTo>
                  <a:cubicBezTo>
                    <a:pt x="7332" y="17259"/>
                    <a:pt x="5989" y="16087"/>
                    <a:pt x="4731" y="14863"/>
                  </a:cubicBezTo>
                  <a:cubicBezTo>
                    <a:pt x="3482" y="13623"/>
                    <a:pt x="2285" y="12254"/>
                    <a:pt x="1729" y="10586"/>
                  </a:cubicBezTo>
                  <a:cubicBezTo>
                    <a:pt x="1113" y="8730"/>
                    <a:pt x="1378" y="6617"/>
                    <a:pt x="2422" y="4965"/>
                  </a:cubicBezTo>
                  <a:cubicBezTo>
                    <a:pt x="2892" y="4230"/>
                    <a:pt x="3508" y="3597"/>
                    <a:pt x="4133" y="2998"/>
                  </a:cubicBezTo>
                  <a:cubicBezTo>
                    <a:pt x="4689" y="2467"/>
                    <a:pt x="5279" y="1954"/>
                    <a:pt x="5963" y="1586"/>
                  </a:cubicBezTo>
                  <a:cubicBezTo>
                    <a:pt x="6758" y="1162"/>
                    <a:pt x="7635" y="969"/>
                    <a:pt x="8524" y="969"/>
                  </a:cubicBezTo>
                  <a:cubicBezTo>
                    <a:pt x="10201" y="969"/>
                    <a:pt x="11921" y="1654"/>
                    <a:pt x="13218" y="2767"/>
                  </a:cubicBezTo>
                  <a:cubicBezTo>
                    <a:pt x="13342" y="2866"/>
                    <a:pt x="13474" y="2981"/>
                    <a:pt x="13629" y="2981"/>
                  </a:cubicBezTo>
                  <a:cubicBezTo>
                    <a:pt x="13635" y="2981"/>
                    <a:pt x="13640" y="2981"/>
                    <a:pt x="13646" y="2981"/>
                  </a:cubicBezTo>
                  <a:cubicBezTo>
                    <a:pt x="13868" y="2972"/>
                    <a:pt x="14013" y="2733"/>
                    <a:pt x="14005" y="2510"/>
                  </a:cubicBezTo>
                  <a:cubicBezTo>
                    <a:pt x="13996" y="2296"/>
                    <a:pt x="13859" y="2100"/>
                    <a:pt x="13714" y="1928"/>
                  </a:cubicBezTo>
                  <a:cubicBezTo>
                    <a:pt x="12554" y="531"/>
                    <a:pt x="10628" y="0"/>
                    <a:pt x="8788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4173350" y="2485675"/>
              <a:ext cx="151450" cy="514650"/>
            </a:xfrm>
            <a:custGeom>
              <a:rect b="b" l="l" r="r" t="t"/>
              <a:pathLst>
                <a:path extrusionOk="0" h="20586" w="6058">
                  <a:moveTo>
                    <a:pt x="847" y="1"/>
                  </a:moveTo>
                  <a:cubicBezTo>
                    <a:pt x="625" y="1"/>
                    <a:pt x="413" y="62"/>
                    <a:pt x="283" y="231"/>
                  </a:cubicBezTo>
                  <a:cubicBezTo>
                    <a:pt x="1" y="599"/>
                    <a:pt x="326" y="1121"/>
                    <a:pt x="668" y="1421"/>
                  </a:cubicBezTo>
                  <a:cubicBezTo>
                    <a:pt x="1891" y="2490"/>
                    <a:pt x="3679" y="2952"/>
                    <a:pt x="4526" y="4338"/>
                  </a:cubicBezTo>
                  <a:cubicBezTo>
                    <a:pt x="5082" y="5262"/>
                    <a:pt x="5099" y="6425"/>
                    <a:pt x="4954" y="7494"/>
                  </a:cubicBezTo>
                  <a:cubicBezTo>
                    <a:pt x="4526" y="10497"/>
                    <a:pt x="2935" y="13201"/>
                    <a:pt x="1874" y="16049"/>
                  </a:cubicBezTo>
                  <a:cubicBezTo>
                    <a:pt x="1592" y="16785"/>
                    <a:pt x="1361" y="17546"/>
                    <a:pt x="1293" y="18325"/>
                  </a:cubicBezTo>
                  <a:cubicBezTo>
                    <a:pt x="1267" y="18736"/>
                    <a:pt x="1250" y="20586"/>
                    <a:pt x="1895" y="20586"/>
                  </a:cubicBezTo>
                  <a:cubicBezTo>
                    <a:pt x="1908" y="20586"/>
                    <a:pt x="1921" y="20585"/>
                    <a:pt x="1934" y="20583"/>
                  </a:cubicBezTo>
                  <a:cubicBezTo>
                    <a:pt x="2336" y="20541"/>
                    <a:pt x="2234" y="19899"/>
                    <a:pt x="2276" y="19617"/>
                  </a:cubicBezTo>
                  <a:cubicBezTo>
                    <a:pt x="2345" y="19129"/>
                    <a:pt x="2507" y="18641"/>
                    <a:pt x="2704" y="18154"/>
                  </a:cubicBezTo>
                  <a:cubicBezTo>
                    <a:pt x="3106" y="17204"/>
                    <a:pt x="3637" y="16314"/>
                    <a:pt x="4073" y="15373"/>
                  </a:cubicBezTo>
                  <a:cubicBezTo>
                    <a:pt x="4971" y="13474"/>
                    <a:pt x="5459" y="11395"/>
                    <a:pt x="5784" y="9325"/>
                  </a:cubicBezTo>
                  <a:cubicBezTo>
                    <a:pt x="5938" y="8393"/>
                    <a:pt x="6058" y="7452"/>
                    <a:pt x="5989" y="6511"/>
                  </a:cubicBezTo>
                  <a:cubicBezTo>
                    <a:pt x="5844" y="4107"/>
                    <a:pt x="4449" y="1814"/>
                    <a:pt x="2396" y="565"/>
                  </a:cubicBezTo>
                  <a:cubicBezTo>
                    <a:pt x="2020" y="343"/>
                    <a:pt x="1618" y="137"/>
                    <a:pt x="1190" y="43"/>
                  </a:cubicBezTo>
                  <a:cubicBezTo>
                    <a:pt x="1079" y="17"/>
                    <a:pt x="962" y="1"/>
                    <a:pt x="847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4280075" y="2782375"/>
              <a:ext cx="109325" cy="215825"/>
            </a:xfrm>
            <a:custGeom>
              <a:rect b="b" l="l" r="r" t="t"/>
              <a:pathLst>
                <a:path extrusionOk="0" h="8633" w="4373">
                  <a:moveTo>
                    <a:pt x="4033" y="1"/>
                  </a:moveTo>
                  <a:cubicBezTo>
                    <a:pt x="4007" y="1"/>
                    <a:pt x="3980" y="5"/>
                    <a:pt x="3953" y="15"/>
                  </a:cubicBezTo>
                  <a:cubicBezTo>
                    <a:pt x="3885" y="32"/>
                    <a:pt x="3816" y="109"/>
                    <a:pt x="3773" y="169"/>
                  </a:cubicBezTo>
                  <a:cubicBezTo>
                    <a:pt x="3559" y="468"/>
                    <a:pt x="3440" y="828"/>
                    <a:pt x="3303" y="1153"/>
                  </a:cubicBezTo>
                  <a:cubicBezTo>
                    <a:pt x="2790" y="2368"/>
                    <a:pt x="1977" y="3420"/>
                    <a:pt x="1284" y="4532"/>
                  </a:cubicBezTo>
                  <a:cubicBezTo>
                    <a:pt x="659" y="5533"/>
                    <a:pt x="1" y="6739"/>
                    <a:pt x="35" y="7954"/>
                  </a:cubicBezTo>
                  <a:cubicBezTo>
                    <a:pt x="43" y="8250"/>
                    <a:pt x="93" y="8632"/>
                    <a:pt x="420" y="8632"/>
                  </a:cubicBezTo>
                  <a:cubicBezTo>
                    <a:pt x="451" y="8632"/>
                    <a:pt x="486" y="8629"/>
                    <a:pt x="522" y="8621"/>
                  </a:cubicBezTo>
                  <a:cubicBezTo>
                    <a:pt x="1147" y="8484"/>
                    <a:pt x="942" y="7629"/>
                    <a:pt x="950" y="7201"/>
                  </a:cubicBezTo>
                  <a:cubicBezTo>
                    <a:pt x="976" y="6748"/>
                    <a:pt x="1173" y="6329"/>
                    <a:pt x="1404" y="5944"/>
                  </a:cubicBezTo>
                  <a:cubicBezTo>
                    <a:pt x="2370" y="4216"/>
                    <a:pt x="3628" y="2607"/>
                    <a:pt x="4270" y="725"/>
                  </a:cubicBezTo>
                  <a:cubicBezTo>
                    <a:pt x="4321" y="580"/>
                    <a:pt x="4372" y="409"/>
                    <a:pt x="4329" y="246"/>
                  </a:cubicBezTo>
                  <a:cubicBezTo>
                    <a:pt x="4294" y="117"/>
                    <a:pt x="4168" y="1"/>
                    <a:pt x="4033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4287775" y="2432125"/>
              <a:ext cx="90075" cy="174600"/>
            </a:xfrm>
            <a:custGeom>
              <a:rect b="b" l="l" r="r" t="t"/>
              <a:pathLst>
                <a:path extrusionOk="0" h="6984" w="3603">
                  <a:moveTo>
                    <a:pt x="868" y="1"/>
                  </a:moveTo>
                  <a:cubicBezTo>
                    <a:pt x="664" y="1"/>
                    <a:pt x="479" y="168"/>
                    <a:pt x="360" y="354"/>
                  </a:cubicBezTo>
                  <a:cubicBezTo>
                    <a:pt x="1" y="962"/>
                    <a:pt x="86" y="1757"/>
                    <a:pt x="283" y="2442"/>
                  </a:cubicBezTo>
                  <a:cubicBezTo>
                    <a:pt x="557" y="3417"/>
                    <a:pt x="1027" y="4324"/>
                    <a:pt x="1660" y="5111"/>
                  </a:cubicBezTo>
                  <a:cubicBezTo>
                    <a:pt x="2020" y="5564"/>
                    <a:pt x="2439" y="5984"/>
                    <a:pt x="2781" y="6471"/>
                  </a:cubicBezTo>
                  <a:cubicBezTo>
                    <a:pt x="2837" y="6559"/>
                    <a:pt x="3162" y="6983"/>
                    <a:pt x="3377" y="6983"/>
                  </a:cubicBezTo>
                  <a:cubicBezTo>
                    <a:pt x="3457" y="6983"/>
                    <a:pt x="3521" y="6925"/>
                    <a:pt x="3551" y="6771"/>
                  </a:cubicBezTo>
                  <a:cubicBezTo>
                    <a:pt x="3602" y="6471"/>
                    <a:pt x="2789" y="5701"/>
                    <a:pt x="2610" y="5479"/>
                  </a:cubicBezTo>
                  <a:cubicBezTo>
                    <a:pt x="2268" y="5051"/>
                    <a:pt x="1934" y="4606"/>
                    <a:pt x="1729" y="4093"/>
                  </a:cubicBezTo>
                  <a:cubicBezTo>
                    <a:pt x="1292" y="3015"/>
                    <a:pt x="1472" y="1800"/>
                    <a:pt x="1335" y="645"/>
                  </a:cubicBezTo>
                  <a:cubicBezTo>
                    <a:pt x="1301" y="389"/>
                    <a:pt x="1207" y="72"/>
                    <a:pt x="959" y="12"/>
                  </a:cubicBezTo>
                  <a:cubicBezTo>
                    <a:pt x="928" y="5"/>
                    <a:pt x="898" y="1"/>
                    <a:pt x="868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" name="Google Shape;179;p15"/>
          <p:cNvSpPr/>
          <p:nvPr/>
        </p:nvSpPr>
        <p:spPr>
          <a:xfrm>
            <a:off x="713225" y="514500"/>
            <a:ext cx="5308500" cy="4114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5"/>
          <p:cNvSpPr/>
          <p:nvPr/>
        </p:nvSpPr>
        <p:spPr>
          <a:xfrm>
            <a:off x="1011273" y="745500"/>
            <a:ext cx="4712400" cy="3652500"/>
          </a:xfrm>
          <a:prstGeom prst="ellipse">
            <a:avLst/>
          </a:prstGeom>
          <a:solidFill>
            <a:srgbClr val="FFFFFF">
              <a:alpha val="167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5"/>
          <p:cNvSpPr txBox="1"/>
          <p:nvPr>
            <p:ph type="title"/>
          </p:nvPr>
        </p:nvSpPr>
        <p:spPr>
          <a:xfrm>
            <a:off x="720000" y="2487025"/>
            <a:ext cx="5299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7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2" name="Google Shape;182;p15"/>
          <p:cNvSpPr txBox="1"/>
          <p:nvPr>
            <p:ph hasCustomPrompt="1" idx="2" type="title"/>
          </p:nvPr>
        </p:nvSpPr>
        <p:spPr>
          <a:xfrm>
            <a:off x="2325750" y="1183594"/>
            <a:ext cx="2088300" cy="13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3" name="Google Shape;183;p15"/>
          <p:cNvSpPr txBox="1"/>
          <p:nvPr>
            <p:ph idx="1" type="subTitle"/>
          </p:nvPr>
        </p:nvSpPr>
        <p:spPr>
          <a:xfrm>
            <a:off x="1003500" y="3439575"/>
            <a:ext cx="4732800" cy="3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"/>
          <p:cNvSpPr txBox="1"/>
          <p:nvPr>
            <p:ph type="title"/>
          </p:nvPr>
        </p:nvSpPr>
        <p:spPr>
          <a:xfrm>
            <a:off x="828150" y="3439538"/>
            <a:ext cx="5991300" cy="5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86" name="Google Shape;186;p16"/>
          <p:cNvSpPr txBox="1"/>
          <p:nvPr>
            <p:ph idx="1" type="subTitle"/>
          </p:nvPr>
        </p:nvSpPr>
        <p:spPr>
          <a:xfrm>
            <a:off x="828150" y="1972213"/>
            <a:ext cx="5991300" cy="13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187" name="Google Shape;187;p16"/>
          <p:cNvGrpSpPr/>
          <p:nvPr/>
        </p:nvGrpSpPr>
        <p:grpSpPr>
          <a:xfrm rot="5400000">
            <a:off x="1742658" y="-2208779"/>
            <a:ext cx="5497052" cy="9610132"/>
            <a:chOff x="3750750" y="2350500"/>
            <a:chExt cx="638650" cy="649825"/>
          </a:xfrm>
        </p:grpSpPr>
        <p:sp>
          <p:nvSpPr>
            <p:cNvPr id="188" name="Google Shape;188;p16"/>
            <p:cNvSpPr/>
            <p:nvPr/>
          </p:nvSpPr>
          <p:spPr>
            <a:xfrm>
              <a:off x="3750750" y="2728525"/>
              <a:ext cx="265975" cy="259575"/>
            </a:xfrm>
            <a:custGeom>
              <a:rect b="b" l="l" r="r" t="t"/>
              <a:pathLst>
                <a:path extrusionOk="0" h="10383" w="10639">
                  <a:moveTo>
                    <a:pt x="75" y="1"/>
                  </a:moveTo>
                  <a:cubicBezTo>
                    <a:pt x="50" y="1"/>
                    <a:pt x="26" y="5"/>
                    <a:pt x="0" y="13"/>
                  </a:cubicBezTo>
                  <a:cubicBezTo>
                    <a:pt x="573" y="2965"/>
                    <a:pt x="2370" y="5574"/>
                    <a:pt x="4586" y="7610"/>
                  </a:cubicBezTo>
                  <a:cubicBezTo>
                    <a:pt x="5518" y="8465"/>
                    <a:pt x="6536" y="9235"/>
                    <a:pt x="7665" y="9791"/>
                  </a:cubicBezTo>
                  <a:cubicBezTo>
                    <a:pt x="8153" y="10040"/>
                    <a:pt x="8743" y="10348"/>
                    <a:pt x="9299" y="10382"/>
                  </a:cubicBezTo>
                  <a:cubicBezTo>
                    <a:pt x="9309" y="10382"/>
                    <a:pt x="9319" y="10382"/>
                    <a:pt x="9330" y="10382"/>
                  </a:cubicBezTo>
                  <a:cubicBezTo>
                    <a:pt x="9657" y="10382"/>
                    <a:pt x="10639" y="10253"/>
                    <a:pt x="10266" y="9740"/>
                  </a:cubicBezTo>
                  <a:cubicBezTo>
                    <a:pt x="10198" y="9655"/>
                    <a:pt x="10104" y="9612"/>
                    <a:pt x="10010" y="9569"/>
                  </a:cubicBezTo>
                  <a:cubicBezTo>
                    <a:pt x="9582" y="9398"/>
                    <a:pt x="9154" y="9235"/>
                    <a:pt x="8726" y="9064"/>
                  </a:cubicBezTo>
                  <a:cubicBezTo>
                    <a:pt x="6827" y="8286"/>
                    <a:pt x="5176" y="7003"/>
                    <a:pt x="3807" y="5480"/>
                  </a:cubicBezTo>
                  <a:cubicBezTo>
                    <a:pt x="2438" y="3948"/>
                    <a:pt x="1361" y="2195"/>
                    <a:pt x="454" y="355"/>
                  </a:cubicBezTo>
                  <a:cubicBezTo>
                    <a:pt x="386" y="198"/>
                    <a:pt x="246" y="1"/>
                    <a:pt x="75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3784750" y="2350500"/>
              <a:ext cx="319975" cy="635350"/>
            </a:xfrm>
            <a:custGeom>
              <a:rect b="b" l="l" r="r" t="t"/>
              <a:pathLst>
                <a:path extrusionOk="0" h="25414" w="12799">
                  <a:moveTo>
                    <a:pt x="6009" y="0"/>
                  </a:moveTo>
                  <a:cubicBezTo>
                    <a:pt x="5490" y="0"/>
                    <a:pt x="5216" y="627"/>
                    <a:pt x="5074" y="1130"/>
                  </a:cubicBezTo>
                  <a:cubicBezTo>
                    <a:pt x="4877" y="1900"/>
                    <a:pt x="4663" y="2670"/>
                    <a:pt x="4338" y="3397"/>
                  </a:cubicBezTo>
                  <a:cubicBezTo>
                    <a:pt x="3440" y="5407"/>
                    <a:pt x="1720" y="6973"/>
                    <a:pt x="865" y="9018"/>
                  </a:cubicBezTo>
                  <a:cubicBezTo>
                    <a:pt x="1" y="11062"/>
                    <a:pt x="112" y="13500"/>
                    <a:pt x="1173" y="15451"/>
                  </a:cubicBezTo>
                  <a:cubicBezTo>
                    <a:pt x="2550" y="17992"/>
                    <a:pt x="5228" y="19480"/>
                    <a:pt x="7546" y="21208"/>
                  </a:cubicBezTo>
                  <a:cubicBezTo>
                    <a:pt x="8538" y="21952"/>
                    <a:pt x="9471" y="22748"/>
                    <a:pt x="10369" y="23612"/>
                  </a:cubicBezTo>
                  <a:cubicBezTo>
                    <a:pt x="10805" y="24040"/>
                    <a:pt x="11233" y="24485"/>
                    <a:pt x="11652" y="24938"/>
                  </a:cubicBezTo>
                  <a:cubicBezTo>
                    <a:pt x="11815" y="25117"/>
                    <a:pt x="12133" y="25414"/>
                    <a:pt x="12390" y="25414"/>
                  </a:cubicBezTo>
                  <a:cubicBezTo>
                    <a:pt x="12537" y="25414"/>
                    <a:pt x="12665" y="25316"/>
                    <a:pt x="12730" y="25041"/>
                  </a:cubicBezTo>
                  <a:cubicBezTo>
                    <a:pt x="12799" y="24784"/>
                    <a:pt x="12679" y="24510"/>
                    <a:pt x="12559" y="24279"/>
                  </a:cubicBezTo>
                  <a:cubicBezTo>
                    <a:pt x="11430" y="22064"/>
                    <a:pt x="9428" y="20438"/>
                    <a:pt x="7332" y="19112"/>
                  </a:cubicBezTo>
                  <a:cubicBezTo>
                    <a:pt x="5245" y="17795"/>
                    <a:pt x="2875" y="16571"/>
                    <a:pt x="1848" y="14322"/>
                  </a:cubicBezTo>
                  <a:cubicBezTo>
                    <a:pt x="899" y="12226"/>
                    <a:pt x="1395" y="9728"/>
                    <a:pt x="2439" y="7674"/>
                  </a:cubicBezTo>
                  <a:cubicBezTo>
                    <a:pt x="3474" y="5621"/>
                    <a:pt x="5005" y="3850"/>
                    <a:pt x="6254" y="1917"/>
                  </a:cubicBezTo>
                  <a:cubicBezTo>
                    <a:pt x="6459" y="1601"/>
                    <a:pt x="6673" y="1233"/>
                    <a:pt x="6682" y="848"/>
                  </a:cubicBezTo>
                  <a:cubicBezTo>
                    <a:pt x="6690" y="454"/>
                    <a:pt x="6425" y="35"/>
                    <a:pt x="6040" y="1"/>
                  </a:cubicBezTo>
                  <a:cubicBezTo>
                    <a:pt x="6030" y="0"/>
                    <a:pt x="6019" y="0"/>
                    <a:pt x="6009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3907725" y="2390850"/>
              <a:ext cx="350350" cy="606625"/>
            </a:xfrm>
            <a:custGeom>
              <a:rect b="b" l="l" r="r" t="t"/>
              <a:pathLst>
                <a:path extrusionOk="0" h="24265" w="14014">
                  <a:moveTo>
                    <a:pt x="8788" y="0"/>
                  </a:moveTo>
                  <a:cubicBezTo>
                    <a:pt x="8702" y="0"/>
                    <a:pt x="8616" y="1"/>
                    <a:pt x="8530" y="4"/>
                  </a:cubicBezTo>
                  <a:cubicBezTo>
                    <a:pt x="7460" y="38"/>
                    <a:pt x="6383" y="217"/>
                    <a:pt x="5399" y="662"/>
                  </a:cubicBezTo>
                  <a:cubicBezTo>
                    <a:pt x="3525" y="1492"/>
                    <a:pt x="2148" y="3195"/>
                    <a:pt x="1284" y="5051"/>
                  </a:cubicBezTo>
                  <a:cubicBezTo>
                    <a:pt x="411" y="6907"/>
                    <a:pt x="1" y="9055"/>
                    <a:pt x="617" y="10988"/>
                  </a:cubicBezTo>
                  <a:cubicBezTo>
                    <a:pt x="1335" y="13221"/>
                    <a:pt x="3260" y="14803"/>
                    <a:pt x="4962" y="16420"/>
                  </a:cubicBezTo>
                  <a:cubicBezTo>
                    <a:pt x="6554" y="17943"/>
                    <a:pt x="8051" y="19637"/>
                    <a:pt x="8863" y="21690"/>
                  </a:cubicBezTo>
                  <a:cubicBezTo>
                    <a:pt x="9129" y="22366"/>
                    <a:pt x="9248" y="23059"/>
                    <a:pt x="9437" y="23743"/>
                  </a:cubicBezTo>
                  <a:cubicBezTo>
                    <a:pt x="9507" y="23983"/>
                    <a:pt x="9676" y="24265"/>
                    <a:pt x="9828" y="24265"/>
                  </a:cubicBezTo>
                  <a:cubicBezTo>
                    <a:pt x="9915" y="24265"/>
                    <a:pt x="9997" y="24174"/>
                    <a:pt x="10053" y="23932"/>
                  </a:cubicBezTo>
                  <a:cubicBezTo>
                    <a:pt x="10181" y="23384"/>
                    <a:pt x="9941" y="22614"/>
                    <a:pt x="9813" y="22075"/>
                  </a:cubicBezTo>
                  <a:cubicBezTo>
                    <a:pt x="9522" y="20877"/>
                    <a:pt x="9026" y="19723"/>
                    <a:pt x="8324" y="18713"/>
                  </a:cubicBezTo>
                  <a:cubicBezTo>
                    <a:pt x="7332" y="17259"/>
                    <a:pt x="5989" y="16087"/>
                    <a:pt x="4731" y="14863"/>
                  </a:cubicBezTo>
                  <a:cubicBezTo>
                    <a:pt x="3482" y="13623"/>
                    <a:pt x="2285" y="12254"/>
                    <a:pt x="1729" y="10586"/>
                  </a:cubicBezTo>
                  <a:cubicBezTo>
                    <a:pt x="1113" y="8730"/>
                    <a:pt x="1378" y="6617"/>
                    <a:pt x="2422" y="4965"/>
                  </a:cubicBezTo>
                  <a:cubicBezTo>
                    <a:pt x="2892" y="4230"/>
                    <a:pt x="3508" y="3597"/>
                    <a:pt x="4133" y="2998"/>
                  </a:cubicBezTo>
                  <a:cubicBezTo>
                    <a:pt x="4689" y="2467"/>
                    <a:pt x="5279" y="1954"/>
                    <a:pt x="5963" y="1586"/>
                  </a:cubicBezTo>
                  <a:cubicBezTo>
                    <a:pt x="6758" y="1162"/>
                    <a:pt x="7635" y="969"/>
                    <a:pt x="8524" y="969"/>
                  </a:cubicBezTo>
                  <a:cubicBezTo>
                    <a:pt x="10201" y="969"/>
                    <a:pt x="11921" y="1654"/>
                    <a:pt x="13218" y="2767"/>
                  </a:cubicBezTo>
                  <a:cubicBezTo>
                    <a:pt x="13342" y="2866"/>
                    <a:pt x="13474" y="2981"/>
                    <a:pt x="13629" y="2981"/>
                  </a:cubicBezTo>
                  <a:cubicBezTo>
                    <a:pt x="13635" y="2981"/>
                    <a:pt x="13640" y="2981"/>
                    <a:pt x="13646" y="2981"/>
                  </a:cubicBezTo>
                  <a:cubicBezTo>
                    <a:pt x="13868" y="2972"/>
                    <a:pt x="14013" y="2733"/>
                    <a:pt x="14005" y="2510"/>
                  </a:cubicBezTo>
                  <a:cubicBezTo>
                    <a:pt x="13996" y="2296"/>
                    <a:pt x="13859" y="2100"/>
                    <a:pt x="13714" y="1928"/>
                  </a:cubicBezTo>
                  <a:cubicBezTo>
                    <a:pt x="12554" y="531"/>
                    <a:pt x="10628" y="0"/>
                    <a:pt x="8788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4173350" y="2485675"/>
              <a:ext cx="151450" cy="514650"/>
            </a:xfrm>
            <a:custGeom>
              <a:rect b="b" l="l" r="r" t="t"/>
              <a:pathLst>
                <a:path extrusionOk="0" h="20586" w="6058">
                  <a:moveTo>
                    <a:pt x="847" y="1"/>
                  </a:moveTo>
                  <a:cubicBezTo>
                    <a:pt x="625" y="1"/>
                    <a:pt x="413" y="62"/>
                    <a:pt x="283" y="231"/>
                  </a:cubicBezTo>
                  <a:cubicBezTo>
                    <a:pt x="1" y="599"/>
                    <a:pt x="326" y="1121"/>
                    <a:pt x="668" y="1421"/>
                  </a:cubicBezTo>
                  <a:cubicBezTo>
                    <a:pt x="1891" y="2490"/>
                    <a:pt x="3679" y="2952"/>
                    <a:pt x="4526" y="4338"/>
                  </a:cubicBezTo>
                  <a:cubicBezTo>
                    <a:pt x="5082" y="5262"/>
                    <a:pt x="5099" y="6425"/>
                    <a:pt x="4954" y="7494"/>
                  </a:cubicBezTo>
                  <a:cubicBezTo>
                    <a:pt x="4526" y="10497"/>
                    <a:pt x="2935" y="13201"/>
                    <a:pt x="1874" y="16049"/>
                  </a:cubicBezTo>
                  <a:cubicBezTo>
                    <a:pt x="1592" y="16785"/>
                    <a:pt x="1361" y="17546"/>
                    <a:pt x="1293" y="18325"/>
                  </a:cubicBezTo>
                  <a:cubicBezTo>
                    <a:pt x="1267" y="18736"/>
                    <a:pt x="1250" y="20586"/>
                    <a:pt x="1895" y="20586"/>
                  </a:cubicBezTo>
                  <a:cubicBezTo>
                    <a:pt x="1908" y="20586"/>
                    <a:pt x="1921" y="20585"/>
                    <a:pt x="1934" y="20583"/>
                  </a:cubicBezTo>
                  <a:cubicBezTo>
                    <a:pt x="2336" y="20541"/>
                    <a:pt x="2234" y="19899"/>
                    <a:pt x="2276" y="19617"/>
                  </a:cubicBezTo>
                  <a:cubicBezTo>
                    <a:pt x="2345" y="19129"/>
                    <a:pt x="2507" y="18641"/>
                    <a:pt x="2704" y="18154"/>
                  </a:cubicBezTo>
                  <a:cubicBezTo>
                    <a:pt x="3106" y="17204"/>
                    <a:pt x="3637" y="16314"/>
                    <a:pt x="4073" y="15373"/>
                  </a:cubicBezTo>
                  <a:cubicBezTo>
                    <a:pt x="4971" y="13474"/>
                    <a:pt x="5459" y="11395"/>
                    <a:pt x="5784" y="9325"/>
                  </a:cubicBezTo>
                  <a:cubicBezTo>
                    <a:pt x="5938" y="8393"/>
                    <a:pt x="6058" y="7452"/>
                    <a:pt x="5989" y="6511"/>
                  </a:cubicBezTo>
                  <a:cubicBezTo>
                    <a:pt x="5844" y="4107"/>
                    <a:pt x="4449" y="1814"/>
                    <a:pt x="2396" y="565"/>
                  </a:cubicBezTo>
                  <a:cubicBezTo>
                    <a:pt x="2020" y="343"/>
                    <a:pt x="1618" y="137"/>
                    <a:pt x="1190" y="43"/>
                  </a:cubicBezTo>
                  <a:cubicBezTo>
                    <a:pt x="1079" y="17"/>
                    <a:pt x="962" y="1"/>
                    <a:pt x="847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4280075" y="2782375"/>
              <a:ext cx="109325" cy="215825"/>
            </a:xfrm>
            <a:custGeom>
              <a:rect b="b" l="l" r="r" t="t"/>
              <a:pathLst>
                <a:path extrusionOk="0" h="8633" w="4373">
                  <a:moveTo>
                    <a:pt x="4033" y="1"/>
                  </a:moveTo>
                  <a:cubicBezTo>
                    <a:pt x="4007" y="1"/>
                    <a:pt x="3980" y="5"/>
                    <a:pt x="3953" y="15"/>
                  </a:cubicBezTo>
                  <a:cubicBezTo>
                    <a:pt x="3885" y="32"/>
                    <a:pt x="3816" y="109"/>
                    <a:pt x="3773" y="169"/>
                  </a:cubicBezTo>
                  <a:cubicBezTo>
                    <a:pt x="3559" y="468"/>
                    <a:pt x="3440" y="828"/>
                    <a:pt x="3303" y="1153"/>
                  </a:cubicBezTo>
                  <a:cubicBezTo>
                    <a:pt x="2790" y="2368"/>
                    <a:pt x="1977" y="3420"/>
                    <a:pt x="1284" y="4532"/>
                  </a:cubicBezTo>
                  <a:cubicBezTo>
                    <a:pt x="659" y="5533"/>
                    <a:pt x="1" y="6739"/>
                    <a:pt x="35" y="7954"/>
                  </a:cubicBezTo>
                  <a:cubicBezTo>
                    <a:pt x="43" y="8250"/>
                    <a:pt x="93" y="8632"/>
                    <a:pt x="420" y="8632"/>
                  </a:cubicBezTo>
                  <a:cubicBezTo>
                    <a:pt x="451" y="8632"/>
                    <a:pt x="486" y="8629"/>
                    <a:pt x="522" y="8621"/>
                  </a:cubicBezTo>
                  <a:cubicBezTo>
                    <a:pt x="1147" y="8484"/>
                    <a:pt x="942" y="7629"/>
                    <a:pt x="950" y="7201"/>
                  </a:cubicBezTo>
                  <a:cubicBezTo>
                    <a:pt x="976" y="6748"/>
                    <a:pt x="1173" y="6329"/>
                    <a:pt x="1404" y="5944"/>
                  </a:cubicBezTo>
                  <a:cubicBezTo>
                    <a:pt x="2370" y="4216"/>
                    <a:pt x="3628" y="2607"/>
                    <a:pt x="4270" y="725"/>
                  </a:cubicBezTo>
                  <a:cubicBezTo>
                    <a:pt x="4321" y="580"/>
                    <a:pt x="4372" y="409"/>
                    <a:pt x="4329" y="246"/>
                  </a:cubicBezTo>
                  <a:cubicBezTo>
                    <a:pt x="4294" y="117"/>
                    <a:pt x="4168" y="1"/>
                    <a:pt x="4033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4287775" y="2432125"/>
              <a:ext cx="90075" cy="174600"/>
            </a:xfrm>
            <a:custGeom>
              <a:rect b="b" l="l" r="r" t="t"/>
              <a:pathLst>
                <a:path extrusionOk="0" h="6984" w="3603">
                  <a:moveTo>
                    <a:pt x="868" y="1"/>
                  </a:moveTo>
                  <a:cubicBezTo>
                    <a:pt x="664" y="1"/>
                    <a:pt x="479" y="168"/>
                    <a:pt x="360" y="354"/>
                  </a:cubicBezTo>
                  <a:cubicBezTo>
                    <a:pt x="1" y="962"/>
                    <a:pt x="86" y="1757"/>
                    <a:pt x="283" y="2442"/>
                  </a:cubicBezTo>
                  <a:cubicBezTo>
                    <a:pt x="557" y="3417"/>
                    <a:pt x="1027" y="4324"/>
                    <a:pt x="1660" y="5111"/>
                  </a:cubicBezTo>
                  <a:cubicBezTo>
                    <a:pt x="2020" y="5564"/>
                    <a:pt x="2439" y="5984"/>
                    <a:pt x="2781" y="6471"/>
                  </a:cubicBezTo>
                  <a:cubicBezTo>
                    <a:pt x="2837" y="6559"/>
                    <a:pt x="3162" y="6983"/>
                    <a:pt x="3377" y="6983"/>
                  </a:cubicBezTo>
                  <a:cubicBezTo>
                    <a:pt x="3457" y="6983"/>
                    <a:pt x="3521" y="6925"/>
                    <a:pt x="3551" y="6771"/>
                  </a:cubicBezTo>
                  <a:cubicBezTo>
                    <a:pt x="3602" y="6471"/>
                    <a:pt x="2789" y="5701"/>
                    <a:pt x="2610" y="5479"/>
                  </a:cubicBezTo>
                  <a:cubicBezTo>
                    <a:pt x="2268" y="5051"/>
                    <a:pt x="1934" y="4606"/>
                    <a:pt x="1729" y="4093"/>
                  </a:cubicBezTo>
                  <a:cubicBezTo>
                    <a:pt x="1292" y="3015"/>
                    <a:pt x="1472" y="1800"/>
                    <a:pt x="1335" y="645"/>
                  </a:cubicBezTo>
                  <a:cubicBezTo>
                    <a:pt x="1301" y="389"/>
                    <a:pt x="1207" y="72"/>
                    <a:pt x="959" y="12"/>
                  </a:cubicBezTo>
                  <a:cubicBezTo>
                    <a:pt x="928" y="5"/>
                    <a:pt x="898" y="1"/>
                    <a:pt x="868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4" name="Google Shape;194;p16"/>
          <p:cNvPicPr preferRelativeResize="0"/>
          <p:nvPr/>
        </p:nvPicPr>
        <p:blipFill rotWithShape="1">
          <a:blip r:embed="rId2">
            <a:alphaModFix/>
          </a:blip>
          <a:srcRect b="16352" l="38943" r="8692" t="0"/>
          <a:stretch/>
        </p:blipFill>
        <p:spPr>
          <a:xfrm rot="5400000">
            <a:off x="683262" y="-881888"/>
            <a:ext cx="1790700" cy="33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213924">
            <a:off x="8457997" y="-468948"/>
            <a:ext cx="552446" cy="102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250315">
            <a:off x="8476063" y="-120983"/>
            <a:ext cx="756979" cy="117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399977">
            <a:off x="469708" y="3834921"/>
            <a:ext cx="844364" cy="2167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6"/>
          <p:cNvPicPr preferRelativeResize="0"/>
          <p:nvPr/>
        </p:nvPicPr>
        <p:blipFill rotWithShape="1">
          <a:blip r:embed="rId6">
            <a:alphaModFix/>
          </a:blip>
          <a:srcRect b="45711" l="0" r="0" t="0"/>
          <a:stretch/>
        </p:blipFill>
        <p:spPr>
          <a:xfrm rot="3667068">
            <a:off x="-722219" y="3899921"/>
            <a:ext cx="1774380" cy="1186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17"/>
          <p:cNvGrpSpPr/>
          <p:nvPr/>
        </p:nvGrpSpPr>
        <p:grpSpPr>
          <a:xfrm rot="5400000">
            <a:off x="1742658" y="-2208779"/>
            <a:ext cx="5497052" cy="9610132"/>
            <a:chOff x="3750750" y="2350500"/>
            <a:chExt cx="638650" cy="649825"/>
          </a:xfrm>
        </p:grpSpPr>
        <p:sp>
          <p:nvSpPr>
            <p:cNvPr id="201" name="Google Shape;201;p17"/>
            <p:cNvSpPr/>
            <p:nvPr/>
          </p:nvSpPr>
          <p:spPr>
            <a:xfrm>
              <a:off x="3750750" y="2728525"/>
              <a:ext cx="265975" cy="259575"/>
            </a:xfrm>
            <a:custGeom>
              <a:rect b="b" l="l" r="r" t="t"/>
              <a:pathLst>
                <a:path extrusionOk="0" h="10383" w="10639">
                  <a:moveTo>
                    <a:pt x="75" y="1"/>
                  </a:moveTo>
                  <a:cubicBezTo>
                    <a:pt x="50" y="1"/>
                    <a:pt x="26" y="5"/>
                    <a:pt x="0" y="13"/>
                  </a:cubicBezTo>
                  <a:cubicBezTo>
                    <a:pt x="573" y="2965"/>
                    <a:pt x="2370" y="5574"/>
                    <a:pt x="4586" y="7610"/>
                  </a:cubicBezTo>
                  <a:cubicBezTo>
                    <a:pt x="5518" y="8465"/>
                    <a:pt x="6536" y="9235"/>
                    <a:pt x="7665" y="9791"/>
                  </a:cubicBezTo>
                  <a:cubicBezTo>
                    <a:pt x="8153" y="10040"/>
                    <a:pt x="8743" y="10348"/>
                    <a:pt x="9299" y="10382"/>
                  </a:cubicBezTo>
                  <a:cubicBezTo>
                    <a:pt x="9309" y="10382"/>
                    <a:pt x="9319" y="10382"/>
                    <a:pt x="9330" y="10382"/>
                  </a:cubicBezTo>
                  <a:cubicBezTo>
                    <a:pt x="9657" y="10382"/>
                    <a:pt x="10639" y="10253"/>
                    <a:pt x="10266" y="9740"/>
                  </a:cubicBezTo>
                  <a:cubicBezTo>
                    <a:pt x="10198" y="9655"/>
                    <a:pt x="10104" y="9612"/>
                    <a:pt x="10010" y="9569"/>
                  </a:cubicBezTo>
                  <a:cubicBezTo>
                    <a:pt x="9582" y="9398"/>
                    <a:pt x="9154" y="9235"/>
                    <a:pt x="8726" y="9064"/>
                  </a:cubicBezTo>
                  <a:cubicBezTo>
                    <a:pt x="6827" y="8286"/>
                    <a:pt x="5176" y="7003"/>
                    <a:pt x="3807" y="5480"/>
                  </a:cubicBezTo>
                  <a:cubicBezTo>
                    <a:pt x="2438" y="3948"/>
                    <a:pt x="1361" y="2195"/>
                    <a:pt x="454" y="355"/>
                  </a:cubicBezTo>
                  <a:cubicBezTo>
                    <a:pt x="386" y="198"/>
                    <a:pt x="246" y="1"/>
                    <a:pt x="75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3784750" y="2350500"/>
              <a:ext cx="319975" cy="635350"/>
            </a:xfrm>
            <a:custGeom>
              <a:rect b="b" l="l" r="r" t="t"/>
              <a:pathLst>
                <a:path extrusionOk="0" h="25414" w="12799">
                  <a:moveTo>
                    <a:pt x="6009" y="0"/>
                  </a:moveTo>
                  <a:cubicBezTo>
                    <a:pt x="5490" y="0"/>
                    <a:pt x="5216" y="627"/>
                    <a:pt x="5074" y="1130"/>
                  </a:cubicBezTo>
                  <a:cubicBezTo>
                    <a:pt x="4877" y="1900"/>
                    <a:pt x="4663" y="2670"/>
                    <a:pt x="4338" y="3397"/>
                  </a:cubicBezTo>
                  <a:cubicBezTo>
                    <a:pt x="3440" y="5407"/>
                    <a:pt x="1720" y="6973"/>
                    <a:pt x="865" y="9018"/>
                  </a:cubicBezTo>
                  <a:cubicBezTo>
                    <a:pt x="1" y="11062"/>
                    <a:pt x="112" y="13500"/>
                    <a:pt x="1173" y="15451"/>
                  </a:cubicBezTo>
                  <a:cubicBezTo>
                    <a:pt x="2550" y="17992"/>
                    <a:pt x="5228" y="19480"/>
                    <a:pt x="7546" y="21208"/>
                  </a:cubicBezTo>
                  <a:cubicBezTo>
                    <a:pt x="8538" y="21952"/>
                    <a:pt x="9471" y="22748"/>
                    <a:pt x="10369" y="23612"/>
                  </a:cubicBezTo>
                  <a:cubicBezTo>
                    <a:pt x="10805" y="24040"/>
                    <a:pt x="11233" y="24485"/>
                    <a:pt x="11652" y="24938"/>
                  </a:cubicBezTo>
                  <a:cubicBezTo>
                    <a:pt x="11815" y="25117"/>
                    <a:pt x="12133" y="25414"/>
                    <a:pt x="12390" y="25414"/>
                  </a:cubicBezTo>
                  <a:cubicBezTo>
                    <a:pt x="12537" y="25414"/>
                    <a:pt x="12665" y="25316"/>
                    <a:pt x="12730" y="25041"/>
                  </a:cubicBezTo>
                  <a:cubicBezTo>
                    <a:pt x="12799" y="24784"/>
                    <a:pt x="12679" y="24510"/>
                    <a:pt x="12559" y="24279"/>
                  </a:cubicBezTo>
                  <a:cubicBezTo>
                    <a:pt x="11430" y="22064"/>
                    <a:pt x="9428" y="20438"/>
                    <a:pt x="7332" y="19112"/>
                  </a:cubicBezTo>
                  <a:cubicBezTo>
                    <a:pt x="5245" y="17795"/>
                    <a:pt x="2875" y="16571"/>
                    <a:pt x="1848" y="14322"/>
                  </a:cubicBezTo>
                  <a:cubicBezTo>
                    <a:pt x="899" y="12226"/>
                    <a:pt x="1395" y="9728"/>
                    <a:pt x="2439" y="7674"/>
                  </a:cubicBezTo>
                  <a:cubicBezTo>
                    <a:pt x="3474" y="5621"/>
                    <a:pt x="5005" y="3850"/>
                    <a:pt x="6254" y="1917"/>
                  </a:cubicBezTo>
                  <a:cubicBezTo>
                    <a:pt x="6459" y="1601"/>
                    <a:pt x="6673" y="1233"/>
                    <a:pt x="6682" y="848"/>
                  </a:cubicBezTo>
                  <a:cubicBezTo>
                    <a:pt x="6690" y="454"/>
                    <a:pt x="6425" y="35"/>
                    <a:pt x="6040" y="1"/>
                  </a:cubicBezTo>
                  <a:cubicBezTo>
                    <a:pt x="6030" y="0"/>
                    <a:pt x="6019" y="0"/>
                    <a:pt x="6009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3907725" y="2390850"/>
              <a:ext cx="350350" cy="606625"/>
            </a:xfrm>
            <a:custGeom>
              <a:rect b="b" l="l" r="r" t="t"/>
              <a:pathLst>
                <a:path extrusionOk="0" h="24265" w="14014">
                  <a:moveTo>
                    <a:pt x="8788" y="0"/>
                  </a:moveTo>
                  <a:cubicBezTo>
                    <a:pt x="8702" y="0"/>
                    <a:pt x="8616" y="1"/>
                    <a:pt x="8530" y="4"/>
                  </a:cubicBezTo>
                  <a:cubicBezTo>
                    <a:pt x="7460" y="38"/>
                    <a:pt x="6383" y="217"/>
                    <a:pt x="5399" y="662"/>
                  </a:cubicBezTo>
                  <a:cubicBezTo>
                    <a:pt x="3525" y="1492"/>
                    <a:pt x="2148" y="3195"/>
                    <a:pt x="1284" y="5051"/>
                  </a:cubicBezTo>
                  <a:cubicBezTo>
                    <a:pt x="411" y="6907"/>
                    <a:pt x="1" y="9055"/>
                    <a:pt x="617" y="10988"/>
                  </a:cubicBezTo>
                  <a:cubicBezTo>
                    <a:pt x="1335" y="13221"/>
                    <a:pt x="3260" y="14803"/>
                    <a:pt x="4962" y="16420"/>
                  </a:cubicBezTo>
                  <a:cubicBezTo>
                    <a:pt x="6554" y="17943"/>
                    <a:pt x="8051" y="19637"/>
                    <a:pt x="8863" y="21690"/>
                  </a:cubicBezTo>
                  <a:cubicBezTo>
                    <a:pt x="9129" y="22366"/>
                    <a:pt x="9248" y="23059"/>
                    <a:pt x="9437" y="23743"/>
                  </a:cubicBezTo>
                  <a:cubicBezTo>
                    <a:pt x="9507" y="23983"/>
                    <a:pt x="9676" y="24265"/>
                    <a:pt x="9828" y="24265"/>
                  </a:cubicBezTo>
                  <a:cubicBezTo>
                    <a:pt x="9915" y="24265"/>
                    <a:pt x="9997" y="24174"/>
                    <a:pt x="10053" y="23932"/>
                  </a:cubicBezTo>
                  <a:cubicBezTo>
                    <a:pt x="10181" y="23384"/>
                    <a:pt x="9941" y="22614"/>
                    <a:pt x="9813" y="22075"/>
                  </a:cubicBezTo>
                  <a:cubicBezTo>
                    <a:pt x="9522" y="20877"/>
                    <a:pt x="9026" y="19723"/>
                    <a:pt x="8324" y="18713"/>
                  </a:cubicBezTo>
                  <a:cubicBezTo>
                    <a:pt x="7332" y="17259"/>
                    <a:pt x="5989" y="16087"/>
                    <a:pt x="4731" y="14863"/>
                  </a:cubicBezTo>
                  <a:cubicBezTo>
                    <a:pt x="3482" y="13623"/>
                    <a:pt x="2285" y="12254"/>
                    <a:pt x="1729" y="10586"/>
                  </a:cubicBezTo>
                  <a:cubicBezTo>
                    <a:pt x="1113" y="8730"/>
                    <a:pt x="1378" y="6617"/>
                    <a:pt x="2422" y="4965"/>
                  </a:cubicBezTo>
                  <a:cubicBezTo>
                    <a:pt x="2892" y="4230"/>
                    <a:pt x="3508" y="3597"/>
                    <a:pt x="4133" y="2998"/>
                  </a:cubicBezTo>
                  <a:cubicBezTo>
                    <a:pt x="4689" y="2467"/>
                    <a:pt x="5279" y="1954"/>
                    <a:pt x="5963" y="1586"/>
                  </a:cubicBezTo>
                  <a:cubicBezTo>
                    <a:pt x="6758" y="1162"/>
                    <a:pt x="7635" y="969"/>
                    <a:pt x="8524" y="969"/>
                  </a:cubicBezTo>
                  <a:cubicBezTo>
                    <a:pt x="10201" y="969"/>
                    <a:pt x="11921" y="1654"/>
                    <a:pt x="13218" y="2767"/>
                  </a:cubicBezTo>
                  <a:cubicBezTo>
                    <a:pt x="13342" y="2866"/>
                    <a:pt x="13474" y="2981"/>
                    <a:pt x="13629" y="2981"/>
                  </a:cubicBezTo>
                  <a:cubicBezTo>
                    <a:pt x="13635" y="2981"/>
                    <a:pt x="13640" y="2981"/>
                    <a:pt x="13646" y="2981"/>
                  </a:cubicBezTo>
                  <a:cubicBezTo>
                    <a:pt x="13868" y="2972"/>
                    <a:pt x="14013" y="2733"/>
                    <a:pt x="14005" y="2510"/>
                  </a:cubicBezTo>
                  <a:cubicBezTo>
                    <a:pt x="13996" y="2296"/>
                    <a:pt x="13859" y="2100"/>
                    <a:pt x="13714" y="1928"/>
                  </a:cubicBezTo>
                  <a:cubicBezTo>
                    <a:pt x="12554" y="531"/>
                    <a:pt x="10628" y="0"/>
                    <a:pt x="8788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4173350" y="2485675"/>
              <a:ext cx="151450" cy="514650"/>
            </a:xfrm>
            <a:custGeom>
              <a:rect b="b" l="l" r="r" t="t"/>
              <a:pathLst>
                <a:path extrusionOk="0" h="20586" w="6058">
                  <a:moveTo>
                    <a:pt x="847" y="1"/>
                  </a:moveTo>
                  <a:cubicBezTo>
                    <a:pt x="625" y="1"/>
                    <a:pt x="413" y="62"/>
                    <a:pt x="283" y="231"/>
                  </a:cubicBezTo>
                  <a:cubicBezTo>
                    <a:pt x="1" y="599"/>
                    <a:pt x="326" y="1121"/>
                    <a:pt x="668" y="1421"/>
                  </a:cubicBezTo>
                  <a:cubicBezTo>
                    <a:pt x="1891" y="2490"/>
                    <a:pt x="3679" y="2952"/>
                    <a:pt x="4526" y="4338"/>
                  </a:cubicBezTo>
                  <a:cubicBezTo>
                    <a:pt x="5082" y="5262"/>
                    <a:pt x="5099" y="6425"/>
                    <a:pt x="4954" y="7494"/>
                  </a:cubicBezTo>
                  <a:cubicBezTo>
                    <a:pt x="4526" y="10497"/>
                    <a:pt x="2935" y="13201"/>
                    <a:pt x="1874" y="16049"/>
                  </a:cubicBezTo>
                  <a:cubicBezTo>
                    <a:pt x="1592" y="16785"/>
                    <a:pt x="1361" y="17546"/>
                    <a:pt x="1293" y="18325"/>
                  </a:cubicBezTo>
                  <a:cubicBezTo>
                    <a:pt x="1267" y="18736"/>
                    <a:pt x="1250" y="20586"/>
                    <a:pt x="1895" y="20586"/>
                  </a:cubicBezTo>
                  <a:cubicBezTo>
                    <a:pt x="1908" y="20586"/>
                    <a:pt x="1921" y="20585"/>
                    <a:pt x="1934" y="20583"/>
                  </a:cubicBezTo>
                  <a:cubicBezTo>
                    <a:pt x="2336" y="20541"/>
                    <a:pt x="2234" y="19899"/>
                    <a:pt x="2276" y="19617"/>
                  </a:cubicBezTo>
                  <a:cubicBezTo>
                    <a:pt x="2345" y="19129"/>
                    <a:pt x="2507" y="18641"/>
                    <a:pt x="2704" y="18154"/>
                  </a:cubicBezTo>
                  <a:cubicBezTo>
                    <a:pt x="3106" y="17204"/>
                    <a:pt x="3637" y="16314"/>
                    <a:pt x="4073" y="15373"/>
                  </a:cubicBezTo>
                  <a:cubicBezTo>
                    <a:pt x="4971" y="13474"/>
                    <a:pt x="5459" y="11395"/>
                    <a:pt x="5784" y="9325"/>
                  </a:cubicBezTo>
                  <a:cubicBezTo>
                    <a:pt x="5938" y="8393"/>
                    <a:pt x="6058" y="7452"/>
                    <a:pt x="5989" y="6511"/>
                  </a:cubicBezTo>
                  <a:cubicBezTo>
                    <a:pt x="5844" y="4107"/>
                    <a:pt x="4449" y="1814"/>
                    <a:pt x="2396" y="565"/>
                  </a:cubicBezTo>
                  <a:cubicBezTo>
                    <a:pt x="2020" y="343"/>
                    <a:pt x="1618" y="137"/>
                    <a:pt x="1190" y="43"/>
                  </a:cubicBezTo>
                  <a:cubicBezTo>
                    <a:pt x="1079" y="17"/>
                    <a:pt x="962" y="1"/>
                    <a:pt x="847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4280075" y="2782375"/>
              <a:ext cx="109325" cy="215825"/>
            </a:xfrm>
            <a:custGeom>
              <a:rect b="b" l="l" r="r" t="t"/>
              <a:pathLst>
                <a:path extrusionOk="0" h="8633" w="4373">
                  <a:moveTo>
                    <a:pt x="4033" y="1"/>
                  </a:moveTo>
                  <a:cubicBezTo>
                    <a:pt x="4007" y="1"/>
                    <a:pt x="3980" y="5"/>
                    <a:pt x="3953" y="15"/>
                  </a:cubicBezTo>
                  <a:cubicBezTo>
                    <a:pt x="3885" y="32"/>
                    <a:pt x="3816" y="109"/>
                    <a:pt x="3773" y="169"/>
                  </a:cubicBezTo>
                  <a:cubicBezTo>
                    <a:pt x="3559" y="468"/>
                    <a:pt x="3440" y="828"/>
                    <a:pt x="3303" y="1153"/>
                  </a:cubicBezTo>
                  <a:cubicBezTo>
                    <a:pt x="2790" y="2368"/>
                    <a:pt x="1977" y="3420"/>
                    <a:pt x="1284" y="4532"/>
                  </a:cubicBezTo>
                  <a:cubicBezTo>
                    <a:pt x="659" y="5533"/>
                    <a:pt x="1" y="6739"/>
                    <a:pt x="35" y="7954"/>
                  </a:cubicBezTo>
                  <a:cubicBezTo>
                    <a:pt x="43" y="8250"/>
                    <a:pt x="93" y="8632"/>
                    <a:pt x="420" y="8632"/>
                  </a:cubicBezTo>
                  <a:cubicBezTo>
                    <a:pt x="451" y="8632"/>
                    <a:pt x="486" y="8629"/>
                    <a:pt x="522" y="8621"/>
                  </a:cubicBezTo>
                  <a:cubicBezTo>
                    <a:pt x="1147" y="8484"/>
                    <a:pt x="942" y="7629"/>
                    <a:pt x="950" y="7201"/>
                  </a:cubicBezTo>
                  <a:cubicBezTo>
                    <a:pt x="976" y="6748"/>
                    <a:pt x="1173" y="6329"/>
                    <a:pt x="1404" y="5944"/>
                  </a:cubicBezTo>
                  <a:cubicBezTo>
                    <a:pt x="2370" y="4216"/>
                    <a:pt x="3628" y="2607"/>
                    <a:pt x="4270" y="725"/>
                  </a:cubicBezTo>
                  <a:cubicBezTo>
                    <a:pt x="4321" y="580"/>
                    <a:pt x="4372" y="409"/>
                    <a:pt x="4329" y="246"/>
                  </a:cubicBezTo>
                  <a:cubicBezTo>
                    <a:pt x="4294" y="117"/>
                    <a:pt x="4168" y="1"/>
                    <a:pt x="4033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4287775" y="2432125"/>
              <a:ext cx="90075" cy="174600"/>
            </a:xfrm>
            <a:custGeom>
              <a:rect b="b" l="l" r="r" t="t"/>
              <a:pathLst>
                <a:path extrusionOk="0" h="6984" w="3603">
                  <a:moveTo>
                    <a:pt x="868" y="1"/>
                  </a:moveTo>
                  <a:cubicBezTo>
                    <a:pt x="664" y="1"/>
                    <a:pt x="479" y="168"/>
                    <a:pt x="360" y="354"/>
                  </a:cubicBezTo>
                  <a:cubicBezTo>
                    <a:pt x="1" y="962"/>
                    <a:pt x="86" y="1757"/>
                    <a:pt x="283" y="2442"/>
                  </a:cubicBezTo>
                  <a:cubicBezTo>
                    <a:pt x="557" y="3417"/>
                    <a:pt x="1027" y="4324"/>
                    <a:pt x="1660" y="5111"/>
                  </a:cubicBezTo>
                  <a:cubicBezTo>
                    <a:pt x="2020" y="5564"/>
                    <a:pt x="2439" y="5984"/>
                    <a:pt x="2781" y="6471"/>
                  </a:cubicBezTo>
                  <a:cubicBezTo>
                    <a:pt x="2837" y="6559"/>
                    <a:pt x="3162" y="6983"/>
                    <a:pt x="3377" y="6983"/>
                  </a:cubicBezTo>
                  <a:cubicBezTo>
                    <a:pt x="3457" y="6983"/>
                    <a:pt x="3521" y="6925"/>
                    <a:pt x="3551" y="6771"/>
                  </a:cubicBezTo>
                  <a:cubicBezTo>
                    <a:pt x="3602" y="6471"/>
                    <a:pt x="2789" y="5701"/>
                    <a:pt x="2610" y="5479"/>
                  </a:cubicBezTo>
                  <a:cubicBezTo>
                    <a:pt x="2268" y="5051"/>
                    <a:pt x="1934" y="4606"/>
                    <a:pt x="1729" y="4093"/>
                  </a:cubicBezTo>
                  <a:cubicBezTo>
                    <a:pt x="1292" y="3015"/>
                    <a:pt x="1472" y="1800"/>
                    <a:pt x="1335" y="645"/>
                  </a:cubicBezTo>
                  <a:cubicBezTo>
                    <a:pt x="1301" y="389"/>
                    <a:pt x="1207" y="72"/>
                    <a:pt x="959" y="12"/>
                  </a:cubicBezTo>
                  <a:cubicBezTo>
                    <a:pt x="928" y="5"/>
                    <a:pt x="898" y="1"/>
                    <a:pt x="868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" name="Google Shape;207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18"/>
          <p:cNvGrpSpPr/>
          <p:nvPr/>
        </p:nvGrpSpPr>
        <p:grpSpPr>
          <a:xfrm rot="5400000">
            <a:off x="1742658" y="-2208779"/>
            <a:ext cx="5497052" cy="9610132"/>
            <a:chOff x="3750750" y="2350500"/>
            <a:chExt cx="638650" cy="649825"/>
          </a:xfrm>
        </p:grpSpPr>
        <p:sp>
          <p:nvSpPr>
            <p:cNvPr id="210" name="Google Shape;210;p18"/>
            <p:cNvSpPr/>
            <p:nvPr/>
          </p:nvSpPr>
          <p:spPr>
            <a:xfrm>
              <a:off x="3750750" y="2728525"/>
              <a:ext cx="265975" cy="259575"/>
            </a:xfrm>
            <a:custGeom>
              <a:rect b="b" l="l" r="r" t="t"/>
              <a:pathLst>
                <a:path extrusionOk="0" h="10383" w="10639">
                  <a:moveTo>
                    <a:pt x="75" y="1"/>
                  </a:moveTo>
                  <a:cubicBezTo>
                    <a:pt x="50" y="1"/>
                    <a:pt x="26" y="5"/>
                    <a:pt x="0" y="13"/>
                  </a:cubicBezTo>
                  <a:cubicBezTo>
                    <a:pt x="573" y="2965"/>
                    <a:pt x="2370" y="5574"/>
                    <a:pt x="4586" y="7610"/>
                  </a:cubicBezTo>
                  <a:cubicBezTo>
                    <a:pt x="5518" y="8465"/>
                    <a:pt x="6536" y="9235"/>
                    <a:pt x="7665" y="9791"/>
                  </a:cubicBezTo>
                  <a:cubicBezTo>
                    <a:pt x="8153" y="10040"/>
                    <a:pt x="8743" y="10348"/>
                    <a:pt x="9299" y="10382"/>
                  </a:cubicBezTo>
                  <a:cubicBezTo>
                    <a:pt x="9309" y="10382"/>
                    <a:pt x="9319" y="10382"/>
                    <a:pt x="9330" y="10382"/>
                  </a:cubicBezTo>
                  <a:cubicBezTo>
                    <a:pt x="9657" y="10382"/>
                    <a:pt x="10639" y="10253"/>
                    <a:pt x="10266" y="9740"/>
                  </a:cubicBezTo>
                  <a:cubicBezTo>
                    <a:pt x="10198" y="9655"/>
                    <a:pt x="10104" y="9612"/>
                    <a:pt x="10010" y="9569"/>
                  </a:cubicBezTo>
                  <a:cubicBezTo>
                    <a:pt x="9582" y="9398"/>
                    <a:pt x="9154" y="9235"/>
                    <a:pt x="8726" y="9064"/>
                  </a:cubicBezTo>
                  <a:cubicBezTo>
                    <a:pt x="6827" y="8286"/>
                    <a:pt x="5176" y="7003"/>
                    <a:pt x="3807" y="5480"/>
                  </a:cubicBezTo>
                  <a:cubicBezTo>
                    <a:pt x="2438" y="3948"/>
                    <a:pt x="1361" y="2195"/>
                    <a:pt x="454" y="355"/>
                  </a:cubicBezTo>
                  <a:cubicBezTo>
                    <a:pt x="386" y="198"/>
                    <a:pt x="246" y="1"/>
                    <a:pt x="75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8"/>
            <p:cNvSpPr/>
            <p:nvPr/>
          </p:nvSpPr>
          <p:spPr>
            <a:xfrm>
              <a:off x="3784750" y="2350500"/>
              <a:ext cx="319975" cy="635350"/>
            </a:xfrm>
            <a:custGeom>
              <a:rect b="b" l="l" r="r" t="t"/>
              <a:pathLst>
                <a:path extrusionOk="0" h="25414" w="12799">
                  <a:moveTo>
                    <a:pt x="6009" y="0"/>
                  </a:moveTo>
                  <a:cubicBezTo>
                    <a:pt x="5490" y="0"/>
                    <a:pt x="5216" y="627"/>
                    <a:pt x="5074" y="1130"/>
                  </a:cubicBezTo>
                  <a:cubicBezTo>
                    <a:pt x="4877" y="1900"/>
                    <a:pt x="4663" y="2670"/>
                    <a:pt x="4338" y="3397"/>
                  </a:cubicBezTo>
                  <a:cubicBezTo>
                    <a:pt x="3440" y="5407"/>
                    <a:pt x="1720" y="6973"/>
                    <a:pt x="865" y="9018"/>
                  </a:cubicBezTo>
                  <a:cubicBezTo>
                    <a:pt x="1" y="11062"/>
                    <a:pt x="112" y="13500"/>
                    <a:pt x="1173" y="15451"/>
                  </a:cubicBezTo>
                  <a:cubicBezTo>
                    <a:pt x="2550" y="17992"/>
                    <a:pt x="5228" y="19480"/>
                    <a:pt x="7546" y="21208"/>
                  </a:cubicBezTo>
                  <a:cubicBezTo>
                    <a:pt x="8538" y="21952"/>
                    <a:pt x="9471" y="22748"/>
                    <a:pt x="10369" y="23612"/>
                  </a:cubicBezTo>
                  <a:cubicBezTo>
                    <a:pt x="10805" y="24040"/>
                    <a:pt x="11233" y="24485"/>
                    <a:pt x="11652" y="24938"/>
                  </a:cubicBezTo>
                  <a:cubicBezTo>
                    <a:pt x="11815" y="25117"/>
                    <a:pt x="12133" y="25414"/>
                    <a:pt x="12390" y="25414"/>
                  </a:cubicBezTo>
                  <a:cubicBezTo>
                    <a:pt x="12537" y="25414"/>
                    <a:pt x="12665" y="25316"/>
                    <a:pt x="12730" y="25041"/>
                  </a:cubicBezTo>
                  <a:cubicBezTo>
                    <a:pt x="12799" y="24784"/>
                    <a:pt x="12679" y="24510"/>
                    <a:pt x="12559" y="24279"/>
                  </a:cubicBezTo>
                  <a:cubicBezTo>
                    <a:pt x="11430" y="22064"/>
                    <a:pt x="9428" y="20438"/>
                    <a:pt x="7332" y="19112"/>
                  </a:cubicBezTo>
                  <a:cubicBezTo>
                    <a:pt x="5245" y="17795"/>
                    <a:pt x="2875" y="16571"/>
                    <a:pt x="1848" y="14322"/>
                  </a:cubicBezTo>
                  <a:cubicBezTo>
                    <a:pt x="899" y="12226"/>
                    <a:pt x="1395" y="9728"/>
                    <a:pt x="2439" y="7674"/>
                  </a:cubicBezTo>
                  <a:cubicBezTo>
                    <a:pt x="3474" y="5621"/>
                    <a:pt x="5005" y="3850"/>
                    <a:pt x="6254" y="1917"/>
                  </a:cubicBezTo>
                  <a:cubicBezTo>
                    <a:pt x="6459" y="1601"/>
                    <a:pt x="6673" y="1233"/>
                    <a:pt x="6682" y="848"/>
                  </a:cubicBezTo>
                  <a:cubicBezTo>
                    <a:pt x="6690" y="454"/>
                    <a:pt x="6425" y="35"/>
                    <a:pt x="6040" y="1"/>
                  </a:cubicBezTo>
                  <a:cubicBezTo>
                    <a:pt x="6030" y="0"/>
                    <a:pt x="6019" y="0"/>
                    <a:pt x="6009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8"/>
            <p:cNvSpPr/>
            <p:nvPr/>
          </p:nvSpPr>
          <p:spPr>
            <a:xfrm>
              <a:off x="3907725" y="2390850"/>
              <a:ext cx="350350" cy="606625"/>
            </a:xfrm>
            <a:custGeom>
              <a:rect b="b" l="l" r="r" t="t"/>
              <a:pathLst>
                <a:path extrusionOk="0" h="24265" w="14014">
                  <a:moveTo>
                    <a:pt x="8788" y="0"/>
                  </a:moveTo>
                  <a:cubicBezTo>
                    <a:pt x="8702" y="0"/>
                    <a:pt x="8616" y="1"/>
                    <a:pt x="8530" y="4"/>
                  </a:cubicBezTo>
                  <a:cubicBezTo>
                    <a:pt x="7460" y="38"/>
                    <a:pt x="6383" y="217"/>
                    <a:pt x="5399" y="662"/>
                  </a:cubicBezTo>
                  <a:cubicBezTo>
                    <a:pt x="3525" y="1492"/>
                    <a:pt x="2148" y="3195"/>
                    <a:pt x="1284" y="5051"/>
                  </a:cubicBezTo>
                  <a:cubicBezTo>
                    <a:pt x="411" y="6907"/>
                    <a:pt x="1" y="9055"/>
                    <a:pt x="617" y="10988"/>
                  </a:cubicBezTo>
                  <a:cubicBezTo>
                    <a:pt x="1335" y="13221"/>
                    <a:pt x="3260" y="14803"/>
                    <a:pt x="4962" y="16420"/>
                  </a:cubicBezTo>
                  <a:cubicBezTo>
                    <a:pt x="6554" y="17943"/>
                    <a:pt x="8051" y="19637"/>
                    <a:pt x="8863" y="21690"/>
                  </a:cubicBezTo>
                  <a:cubicBezTo>
                    <a:pt x="9129" y="22366"/>
                    <a:pt x="9248" y="23059"/>
                    <a:pt x="9437" y="23743"/>
                  </a:cubicBezTo>
                  <a:cubicBezTo>
                    <a:pt x="9507" y="23983"/>
                    <a:pt x="9676" y="24265"/>
                    <a:pt x="9828" y="24265"/>
                  </a:cubicBezTo>
                  <a:cubicBezTo>
                    <a:pt x="9915" y="24265"/>
                    <a:pt x="9997" y="24174"/>
                    <a:pt x="10053" y="23932"/>
                  </a:cubicBezTo>
                  <a:cubicBezTo>
                    <a:pt x="10181" y="23384"/>
                    <a:pt x="9941" y="22614"/>
                    <a:pt x="9813" y="22075"/>
                  </a:cubicBezTo>
                  <a:cubicBezTo>
                    <a:pt x="9522" y="20877"/>
                    <a:pt x="9026" y="19723"/>
                    <a:pt x="8324" y="18713"/>
                  </a:cubicBezTo>
                  <a:cubicBezTo>
                    <a:pt x="7332" y="17259"/>
                    <a:pt x="5989" y="16087"/>
                    <a:pt x="4731" y="14863"/>
                  </a:cubicBezTo>
                  <a:cubicBezTo>
                    <a:pt x="3482" y="13623"/>
                    <a:pt x="2285" y="12254"/>
                    <a:pt x="1729" y="10586"/>
                  </a:cubicBezTo>
                  <a:cubicBezTo>
                    <a:pt x="1113" y="8730"/>
                    <a:pt x="1378" y="6617"/>
                    <a:pt x="2422" y="4965"/>
                  </a:cubicBezTo>
                  <a:cubicBezTo>
                    <a:pt x="2892" y="4230"/>
                    <a:pt x="3508" y="3597"/>
                    <a:pt x="4133" y="2998"/>
                  </a:cubicBezTo>
                  <a:cubicBezTo>
                    <a:pt x="4689" y="2467"/>
                    <a:pt x="5279" y="1954"/>
                    <a:pt x="5963" y="1586"/>
                  </a:cubicBezTo>
                  <a:cubicBezTo>
                    <a:pt x="6758" y="1162"/>
                    <a:pt x="7635" y="969"/>
                    <a:pt x="8524" y="969"/>
                  </a:cubicBezTo>
                  <a:cubicBezTo>
                    <a:pt x="10201" y="969"/>
                    <a:pt x="11921" y="1654"/>
                    <a:pt x="13218" y="2767"/>
                  </a:cubicBezTo>
                  <a:cubicBezTo>
                    <a:pt x="13342" y="2866"/>
                    <a:pt x="13474" y="2981"/>
                    <a:pt x="13629" y="2981"/>
                  </a:cubicBezTo>
                  <a:cubicBezTo>
                    <a:pt x="13635" y="2981"/>
                    <a:pt x="13640" y="2981"/>
                    <a:pt x="13646" y="2981"/>
                  </a:cubicBezTo>
                  <a:cubicBezTo>
                    <a:pt x="13868" y="2972"/>
                    <a:pt x="14013" y="2733"/>
                    <a:pt x="14005" y="2510"/>
                  </a:cubicBezTo>
                  <a:cubicBezTo>
                    <a:pt x="13996" y="2296"/>
                    <a:pt x="13859" y="2100"/>
                    <a:pt x="13714" y="1928"/>
                  </a:cubicBezTo>
                  <a:cubicBezTo>
                    <a:pt x="12554" y="531"/>
                    <a:pt x="10628" y="0"/>
                    <a:pt x="8788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8"/>
            <p:cNvSpPr/>
            <p:nvPr/>
          </p:nvSpPr>
          <p:spPr>
            <a:xfrm>
              <a:off x="4173350" y="2485675"/>
              <a:ext cx="151450" cy="514650"/>
            </a:xfrm>
            <a:custGeom>
              <a:rect b="b" l="l" r="r" t="t"/>
              <a:pathLst>
                <a:path extrusionOk="0" h="20586" w="6058">
                  <a:moveTo>
                    <a:pt x="847" y="1"/>
                  </a:moveTo>
                  <a:cubicBezTo>
                    <a:pt x="625" y="1"/>
                    <a:pt x="413" y="62"/>
                    <a:pt x="283" y="231"/>
                  </a:cubicBezTo>
                  <a:cubicBezTo>
                    <a:pt x="1" y="599"/>
                    <a:pt x="326" y="1121"/>
                    <a:pt x="668" y="1421"/>
                  </a:cubicBezTo>
                  <a:cubicBezTo>
                    <a:pt x="1891" y="2490"/>
                    <a:pt x="3679" y="2952"/>
                    <a:pt x="4526" y="4338"/>
                  </a:cubicBezTo>
                  <a:cubicBezTo>
                    <a:pt x="5082" y="5262"/>
                    <a:pt x="5099" y="6425"/>
                    <a:pt x="4954" y="7494"/>
                  </a:cubicBezTo>
                  <a:cubicBezTo>
                    <a:pt x="4526" y="10497"/>
                    <a:pt x="2935" y="13201"/>
                    <a:pt x="1874" y="16049"/>
                  </a:cubicBezTo>
                  <a:cubicBezTo>
                    <a:pt x="1592" y="16785"/>
                    <a:pt x="1361" y="17546"/>
                    <a:pt x="1293" y="18325"/>
                  </a:cubicBezTo>
                  <a:cubicBezTo>
                    <a:pt x="1267" y="18736"/>
                    <a:pt x="1250" y="20586"/>
                    <a:pt x="1895" y="20586"/>
                  </a:cubicBezTo>
                  <a:cubicBezTo>
                    <a:pt x="1908" y="20586"/>
                    <a:pt x="1921" y="20585"/>
                    <a:pt x="1934" y="20583"/>
                  </a:cubicBezTo>
                  <a:cubicBezTo>
                    <a:pt x="2336" y="20541"/>
                    <a:pt x="2234" y="19899"/>
                    <a:pt x="2276" y="19617"/>
                  </a:cubicBezTo>
                  <a:cubicBezTo>
                    <a:pt x="2345" y="19129"/>
                    <a:pt x="2507" y="18641"/>
                    <a:pt x="2704" y="18154"/>
                  </a:cubicBezTo>
                  <a:cubicBezTo>
                    <a:pt x="3106" y="17204"/>
                    <a:pt x="3637" y="16314"/>
                    <a:pt x="4073" y="15373"/>
                  </a:cubicBezTo>
                  <a:cubicBezTo>
                    <a:pt x="4971" y="13474"/>
                    <a:pt x="5459" y="11395"/>
                    <a:pt x="5784" y="9325"/>
                  </a:cubicBezTo>
                  <a:cubicBezTo>
                    <a:pt x="5938" y="8393"/>
                    <a:pt x="6058" y="7452"/>
                    <a:pt x="5989" y="6511"/>
                  </a:cubicBezTo>
                  <a:cubicBezTo>
                    <a:pt x="5844" y="4107"/>
                    <a:pt x="4449" y="1814"/>
                    <a:pt x="2396" y="565"/>
                  </a:cubicBezTo>
                  <a:cubicBezTo>
                    <a:pt x="2020" y="343"/>
                    <a:pt x="1618" y="137"/>
                    <a:pt x="1190" y="43"/>
                  </a:cubicBezTo>
                  <a:cubicBezTo>
                    <a:pt x="1079" y="17"/>
                    <a:pt x="962" y="1"/>
                    <a:pt x="847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8"/>
            <p:cNvSpPr/>
            <p:nvPr/>
          </p:nvSpPr>
          <p:spPr>
            <a:xfrm>
              <a:off x="4280075" y="2782375"/>
              <a:ext cx="109325" cy="215825"/>
            </a:xfrm>
            <a:custGeom>
              <a:rect b="b" l="l" r="r" t="t"/>
              <a:pathLst>
                <a:path extrusionOk="0" h="8633" w="4373">
                  <a:moveTo>
                    <a:pt x="4033" y="1"/>
                  </a:moveTo>
                  <a:cubicBezTo>
                    <a:pt x="4007" y="1"/>
                    <a:pt x="3980" y="5"/>
                    <a:pt x="3953" y="15"/>
                  </a:cubicBezTo>
                  <a:cubicBezTo>
                    <a:pt x="3885" y="32"/>
                    <a:pt x="3816" y="109"/>
                    <a:pt x="3773" y="169"/>
                  </a:cubicBezTo>
                  <a:cubicBezTo>
                    <a:pt x="3559" y="468"/>
                    <a:pt x="3440" y="828"/>
                    <a:pt x="3303" y="1153"/>
                  </a:cubicBezTo>
                  <a:cubicBezTo>
                    <a:pt x="2790" y="2368"/>
                    <a:pt x="1977" y="3420"/>
                    <a:pt x="1284" y="4532"/>
                  </a:cubicBezTo>
                  <a:cubicBezTo>
                    <a:pt x="659" y="5533"/>
                    <a:pt x="1" y="6739"/>
                    <a:pt x="35" y="7954"/>
                  </a:cubicBezTo>
                  <a:cubicBezTo>
                    <a:pt x="43" y="8250"/>
                    <a:pt x="93" y="8632"/>
                    <a:pt x="420" y="8632"/>
                  </a:cubicBezTo>
                  <a:cubicBezTo>
                    <a:pt x="451" y="8632"/>
                    <a:pt x="486" y="8629"/>
                    <a:pt x="522" y="8621"/>
                  </a:cubicBezTo>
                  <a:cubicBezTo>
                    <a:pt x="1147" y="8484"/>
                    <a:pt x="942" y="7629"/>
                    <a:pt x="950" y="7201"/>
                  </a:cubicBezTo>
                  <a:cubicBezTo>
                    <a:pt x="976" y="6748"/>
                    <a:pt x="1173" y="6329"/>
                    <a:pt x="1404" y="5944"/>
                  </a:cubicBezTo>
                  <a:cubicBezTo>
                    <a:pt x="2370" y="4216"/>
                    <a:pt x="3628" y="2607"/>
                    <a:pt x="4270" y="725"/>
                  </a:cubicBezTo>
                  <a:cubicBezTo>
                    <a:pt x="4321" y="580"/>
                    <a:pt x="4372" y="409"/>
                    <a:pt x="4329" y="246"/>
                  </a:cubicBezTo>
                  <a:cubicBezTo>
                    <a:pt x="4294" y="117"/>
                    <a:pt x="4168" y="1"/>
                    <a:pt x="4033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4287775" y="2432125"/>
              <a:ext cx="90075" cy="174600"/>
            </a:xfrm>
            <a:custGeom>
              <a:rect b="b" l="l" r="r" t="t"/>
              <a:pathLst>
                <a:path extrusionOk="0" h="6984" w="3603">
                  <a:moveTo>
                    <a:pt x="868" y="1"/>
                  </a:moveTo>
                  <a:cubicBezTo>
                    <a:pt x="664" y="1"/>
                    <a:pt x="479" y="168"/>
                    <a:pt x="360" y="354"/>
                  </a:cubicBezTo>
                  <a:cubicBezTo>
                    <a:pt x="1" y="962"/>
                    <a:pt x="86" y="1757"/>
                    <a:pt x="283" y="2442"/>
                  </a:cubicBezTo>
                  <a:cubicBezTo>
                    <a:pt x="557" y="3417"/>
                    <a:pt x="1027" y="4324"/>
                    <a:pt x="1660" y="5111"/>
                  </a:cubicBezTo>
                  <a:cubicBezTo>
                    <a:pt x="2020" y="5564"/>
                    <a:pt x="2439" y="5984"/>
                    <a:pt x="2781" y="6471"/>
                  </a:cubicBezTo>
                  <a:cubicBezTo>
                    <a:pt x="2837" y="6559"/>
                    <a:pt x="3162" y="6983"/>
                    <a:pt x="3377" y="6983"/>
                  </a:cubicBezTo>
                  <a:cubicBezTo>
                    <a:pt x="3457" y="6983"/>
                    <a:pt x="3521" y="6925"/>
                    <a:pt x="3551" y="6771"/>
                  </a:cubicBezTo>
                  <a:cubicBezTo>
                    <a:pt x="3602" y="6471"/>
                    <a:pt x="2789" y="5701"/>
                    <a:pt x="2610" y="5479"/>
                  </a:cubicBezTo>
                  <a:cubicBezTo>
                    <a:pt x="2268" y="5051"/>
                    <a:pt x="1934" y="4606"/>
                    <a:pt x="1729" y="4093"/>
                  </a:cubicBezTo>
                  <a:cubicBezTo>
                    <a:pt x="1292" y="3015"/>
                    <a:pt x="1472" y="1800"/>
                    <a:pt x="1335" y="645"/>
                  </a:cubicBezTo>
                  <a:cubicBezTo>
                    <a:pt x="1301" y="389"/>
                    <a:pt x="1207" y="72"/>
                    <a:pt x="959" y="12"/>
                  </a:cubicBezTo>
                  <a:cubicBezTo>
                    <a:pt x="928" y="5"/>
                    <a:pt x="898" y="1"/>
                    <a:pt x="868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" name="Google Shape;216;p18"/>
          <p:cNvSpPr txBox="1"/>
          <p:nvPr>
            <p:ph idx="1" type="subTitle"/>
          </p:nvPr>
        </p:nvSpPr>
        <p:spPr>
          <a:xfrm>
            <a:off x="876225" y="3210013"/>
            <a:ext cx="3381600" cy="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18"/>
          <p:cNvSpPr txBox="1"/>
          <p:nvPr>
            <p:ph type="title"/>
          </p:nvPr>
        </p:nvSpPr>
        <p:spPr>
          <a:xfrm>
            <a:off x="876300" y="1325663"/>
            <a:ext cx="3381600" cy="16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18" name="Google Shape;218;p18"/>
          <p:cNvPicPr preferRelativeResize="0"/>
          <p:nvPr/>
        </p:nvPicPr>
        <p:blipFill rotWithShape="1">
          <a:blip r:embed="rId2">
            <a:alphaModFix/>
          </a:blip>
          <a:srcRect b="51052" l="0" r="0" t="0"/>
          <a:stretch/>
        </p:blipFill>
        <p:spPr>
          <a:xfrm>
            <a:off x="-273300" y="4553880"/>
            <a:ext cx="5704476" cy="6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7752" y="185497"/>
            <a:ext cx="584685" cy="4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234355">
            <a:off x="-762307" y="-241704"/>
            <a:ext cx="3979213" cy="1116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986076">
            <a:off x="-112976" y="-190371"/>
            <a:ext cx="643344" cy="1196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949683">
            <a:off x="235046" y="-509701"/>
            <a:ext cx="881531" cy="1363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86077">
            <a:off x="647970" y="-631219"/>
            <a:ext cx="643344" cy="1196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50316">
            <a:off x="1025721" y="-551265"/>
            <a:ext cx="881531" cy="1363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8"/>
          <p:cNvPicPr preferRelativeResize="0"/>
          <p:nvPr/>
        </p:nvPicPr>
        <p:blipFill rotWithShape="1">
          <a:blip r:embed="rId7">
            <a:alphaModFix/>
          </a:blip>
          <a:srcRect b="12747" l="64765" r="0" t="0"/>
          <a:stretch/>
        </p:blipFill>
        <p:spPr>
          <a:xfrm>
            <a:off x="-62300" y="1784575"/>
            <a:ext cx="1155924" cy="336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227;p19"/>
          <p:cNvGrpSpPr/>
          <p:nvPr/>
        </p:nvGrpSpPr>
        <p:grpSpPr>
          <a:xfrm rot="5400000">
            <a:off x="1742658" y="-2208779"/>
            <a:ext cx="5497052" cy="9610132"/>
            <a:chOff x="3750750" y="2350500"/>
            <a:chExt cx="638650" cy="649825"/>
          </a:xfrm>
        </p:grpSpPr>
        <p:sp>
          <p:nvSpPr>
            <p:cNvPr id="228" name="Google Shape;228;p19"/>
            <p:cNvSpPr/>
            <p:nvPr/>
          </p:nvSpPr>
          <p:spPr>
            <a:xfrm>
              <a:off x="3750750" y="2728525"/>
              <a:ext cx="265975" cy="259575"/>
            </a:xfrm>
            <a:custGeom>
              <a:rect b="b" l="l" r="r" t="t"/>
              <a:pathLst>
                <a:path extrusionOk="0" h="10383" w="10639">
                  <a:moveTo>
                    <a:pt x="75" y="1"/>
                  </a:moveTo>
                  <a:cubicBezTo>
                    <a:pt x="50" y="1"/>
                    <a:pt x="26" y="5"/>
                    <a:pt x="0" y="13"/>
                  </a:cubicBezTo>
                  <a:cubicBezTo>
                    <a:pt x="573" y="2965"/>
                    <a:pt x="2370" y="5574"/>
                    <a:pt x="4586" y="7610"/>
                  </a:cubicBezTo>
                  <a:cubicBezTo>
                    <a:pt x="5518" y="8465"/>
                    <a:pt x="6536" y="9235"/>
                    <a:pt x="7665" y="9791"/>
                  </a:cubicBezTo>
                  <a:cubicBezTo>
                    <a:pt x="8153" y="10040"/>
                    <a:pt x="8743" y="10348"/>
                    <a:pt x="9299" y="10382"/>
                  </a:cubicBezTo>
                  <a:cubicBezTo>
                    <a:pt x="9309" y="10382"/>
                    <a:pt x="9319" y="10382"/>
                    <a:pt x="9330" y="10382"/>
                  </a:cubicBezTo>
                  <a:cubicBezTo>
                    <a:pt x="9657" y="10382"/>
                    <a:pt x="10639" y="10253"/>
                    <a:pt x="10266" y="9740"/>
                  </a:cubicBezTo>
                  <a:cubicBezTo>
                    <a:pt x="10198" y="9655"/>
                    <a:pt x="10104" y="9612"/>
                    <a:pt x="10010" y="9569"/>
                  </a:cubicBezTo>
                  <a:cubicBezTo>
                    <a:pt x="9582" y="9398"/>
                    <a:pt x="9154" y="9235"/>
                    <a:pt x="8726" y="9064"/>
                  </a:cubicBezTo>
                  <a:cubicBezTo>
                    <a:pt x="6827" y="8286"/>
                    <a:pt x="5176" y="7003"/>
                    <a:pt x="3807" y="5480"/>
                  </a:cubicBezTo>
                  <a:cubicBezTo>
                    <a:pt x="2438" y="3948"/>
                    <a:pt x="1361" y="2195"/>
                    <a:pt x="454" y="355"/>
                  </a:cubicBezTo>
                  <a:cubicBezTo>
                    <a:pt x="386" y="198"/>
                    <a:pt x="246" y="1"/>
                    <a:pt x="75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9"/>
            <p:cNvSpPr/>
            <p:nvPr/>
          </p:nvSpPr>
          <p:spPr>
            <a:xfrm>
              <a:off x="3784750" y="2350500"/>
              <a:ext cx="319975" cy="635350"/>
            </a:xfrm>
            <a:custGeom>
              <a:rect b="b" l="l" r="r" t="t"/>
              <a:pathLst>
                <a:path extrusionOk="0" h="25414" w="12799">
                  <a:moveTo>
                    <a:pt x="6009" y="0"/>
                  </a:moveTo>
                  <a:cubicBezTo>
                    <a:pt x="5490" y="0"/>
                    <a:pt x="5216" y="627"/>
                    <a:pt x="5074" y="1130"/>
                  </a:cubicBezTo>
                  <a:cubicBezTo>
                    <a:pt x="4877" y="1900"/>
                    <a:pt x="4663" y="2670"/>
                    <a:pt x="4338" y="3397"/>
                  </a:cubicBezTo>
                  <a:cubicBezTo>
                    <a:pt x="3440" y="5407"/>
                    <a:pt x="1720" y="6973"/>
                    <a:pt x="865" y="9018"/>
                  </a:cubicBezTo>
                  <a:cubicBezTo>
                    <a:pt x="1" y="11062"/>
                    <a:pt x="112" y="13500"/>
                    <a:pt x="1173" y="15451"/>
                  </a:cubicBezTo>
                  <a:cubicBezTo>
                    <a:pt x="2550" y="17992"/>
                    <a:pt x="5228" y="19480"/>
                    <a:pt x="7546" y="21208"/>
                  </a:cubicBezTo>
                  <a:cubicBezTo>
                    <a:pt x="8538" y="21952"/>
                    <a:pt x="9471" y="22748"/>
                    <a:pt x="10369" y="23612"/>
                  </a:cubicBezTo>
                  <a:cubicBezTo>
                    <a:pt x="10805" y="24040"/>
                    <a:pt x="11233" y="24485"/>
                    <a:pt x="11652" y="24938"/>
                  </a:cubicBezTo>
                  <a:cubicBezTo>
                    <a:pt x="11815" y="25117"/>
                    <a:pt x="12133" y="25414"/>
                    <a:pt x="12390" y="25414"/>
                  </a:cubicBezTo>
                  <a:cubicBezTo>
                    <a:pt x="12537" y="25414"/>
                    <a:pt x="12665" y="25316"/>
                    <a:pt x="12730" y="25041"/>
                  </a:cubicBezTo>
                  <a:cubicBezTo>
                    <a:pt x="12799" y="24784"/>
                    <a:pt x="12679" y="24510"/>
                    <a:pt x="12559" y="24279"/>
                  </a:cubicBezTo>
                  <a:cubicBezTo>
                    <a:pt x="11430" y="22064"/>
                    <a:pt x="9428" y="20438"/>
                    <a:pt x="7332" y="19112"/>
                  </a:cubicBezTo>
                  <a:cubicBezTo>
                    <a:pt x="5245" y="17795"/>
                    <a:pt x="2875" y="16571"/>
                    <a:pt x="1848" y="14322"/>
                  </a:cubicBezTo>
                  <a:cubicBezTo>
                    <a:pt x="899" y="12226"/>
                    <a:pt x="1395" y="9728"/>
                    <a:pt x="2439" y="7674"/>
                  </a:cubicBezTo>
                  <a:cubicBezTo>
                    <a:pt x="3474" y="5621"/>
                    <a:pt x="5005" y="3850"/>
                    <a:pt x="6254" y="1917"/>
                  </a:cubicBezTo>
                  <a:cubicBezTo>
                    <a:pt x="6459" y="1601"/>
                    <a:pt x="6673" y="1233"/>
                    <a:pt x="6682" y="848"/>
                  </a:cubicBezTo>
                  <a:cubicBezTo>
                    <a:pt x="6690" y="454"/>
                    <a:pt x="6425" y="35"/>
                    <a:pt x="6040" y="1"/>
                  </a:cubicBezTo>
                  <a:cubicBezTo>
                    <a:pt x="6030" y="0"/>
                    <a:pt x="6019" y="0"/>
                    <a:pt x="6009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9"/>
            <p:cNvSpPr/>
            <p:nvPr/>
          </p:nvSpPr>
          <p:spPr>
            <a:xfrm>
              <a:off x="3907725" y="2390850"/>
              <a:ext cx="350350" cy="606625"/>
            </a:xfrm>
            <a:custGeom>
              <a:rect b="b" l="l" r="r" t="t"/>
              <a:pathLst>
                <a:path extrusionOk="0" h="24265" w="14014">
                  <a:moveTo>
                    <a:pt x="8788" y="0"/>
                  </a:moveTo>
                  <a:cubicBezTo>
                    <a:pt x="8702" y="0"/>
                    <a:pt x="8616" y="1"/>
                    <a:pt x="8530" y="4"/>
                  </a:cubicBezTo>
                  <a:cubicBezTo>
                    <a:pt x="7460" y="38"/>
                    <a:pt x="6383" y="217"/>
                    <a:pt x="5399" y="662"/>
                  </a:cubicBezTo>
                  <a:cubicBezTo>
                    <a:pt x="3525" y="1492"/>
                    <a:pt x="2148" y="3195"/>
                    <a:pt x="1284" y="5051"/>
                  </a:cubicBezTo>
                  <a:cubicBezTo>
                    <a:pt x="411" y="6907"/>
                    <a:pt x="1" y="9055"/>
                    <a:pt x="617" y="10988"/>
                  </a:cubicBezTo>
                  <a:cubicBezTo>
                    <a:pt x="1335" y="13221"/>
                    <a:pt x="3260" y="14803"/>
                    <a:pt x="4962" y="16420"/>
                  </a:cubicBezTo>
                  <a:cubicBezTo>
                    <a:pt x="6554" y="17943"/>
                    <a:pt x="8051" y="19637"/>
                    <a:pt x="8863" y="21690"/>
                  </a:cubicBezTo>
                  <a:cubicBezTo>
                    <a:pt x="9129" y="22366"/>
                    <a:pt x="9248" y="23059"/>
                    <a:pt x="9437" y="23743"/>
                  </a:cubicBezTo>
                  <a:cubicBezTo>
                    <a:pt x="9507" y="23983"/>
                    <a:pt x="9676" y="24265"/>
                    <a:pt x="9828" y="24265"/>
                  </a:cubicBezTo>
                  <a:cubicBezTo>
                    <a:pt x="9915" y="24265"/>
                    <a:pt x="9997" y="24174"/>
                    <a:pt x="10053" y="23932"/>
                  </a:cubicBezTo>
                  <a:cubicBezTo>
                    <a:pt x="10181" y="23384"/>
                    <a:pt x="9941" y="22614"/>
                    <a:pt x="9813" y="22075"/>
                  </a:cubicBezTo>
                  <a:cubicBezTo>
                    <a:pt x="9522" y="20877"/>
                    <a:pt x="9026" y="19723"/>
                    <a:pt x="8324" y="18713"/>
                  </a:cubicBezTo>
                  <a:cubicBezTo>
                    <a:pt x="7332" y="17259"/>
                    <a:pt x="5989" y="16087"/>
                    <a:pt x="4731" y="14863"/>
                  </a:cubicBezTo>
                  <a:cubicBezTo>
                    <a:pt x="3482" y="13623"/>
                    <a:pt x="2285" y="12254"/>
                    <a:pt x="1729" y="10586"/>
                  </a:cubicBezTo>
                  <a:cubicBezTo>
                    <a:pt x="1113" y="8730"/>
                    <a:pt x="1378" y="6617"/>
                    <a:pt x="2422" y="4965"/>
                  </a:cubicBezTo>
                  <a:cubicBezTo>
                    <a:pt x="2892" y="4230"/>
                    <a:pt x="3508" y="3597"/>
                    <a:pt x="4133" y="2998"/>
                  </a:cubicBezTo>
                  <a:cubicBezTo>
                    <a:pt x="4689" y="2467"/>
                    <a:pt x="5279" y="1954"/>
                    <a:pt x="5963" y="1586"/>
                  </a:cubicBezTo>
                  <a:cubicBezTo>
                    <a:pt x="6758" y="1162"/>
                    <a:pt x="7635" y="969"/>
                    <a:pt x="8524" y="969"/>
                  </a:cubicBezTo>
                  <a:cubicBezTo>
                    <a:pt x="10201" y="969"/>
                    <a:pt x="11921" y="1654"/>
                    <a:pt x="13218" y="2767"/>
                  </a:cubicBezTo>
                  <a:cubicBezTo>
                    <a:pt x="13342" y="2866"/>
                    <a:pt x="13474" y="2981"/>
                    <a:pt x="13629" y="2981"/>
                  </a:cubicBezTo>
                  <a:cubicBezTo>
                    <a:pt x="13635" y="2981"/>
                    <a:pt x="13640" y="2981"/>
                    <a:pt x="13646" y="2981"/>
                  </a:cubicBezTo>
                  <a:cubicBezTo>
                    <a:pt x="13868" y="2972"/>
                    <a:pt x="14013" y="2733"/>
                    <a:pt x="14005" y="2510"/>
                  </a:cubicBezTo>
                  <a:cubicBezTo>
                    <a:pt x="13996" y="2296"/>
                    <a:pt x="13859" y="2100"/>
                    <a:pt x="13714" y="1928"/>
                  </a:cubicBezTo>
                  <a:cubicBezTo>
                    <a:pt x="12554" y="531"/>
                    <a:pt x="10628" y="0"/>
                    <a:pt x="8788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4173350" y="2485675"/>
              <a:ext cx="151450" cy="514650"/>
            </a:xfrm>
            <a:custGeom>
              <a:rect b="b" l="l" r="r" t="t"/>
              <a:pathLst>
                <a:path extrusionOk="0" h="20586" w="6058">
                  <a:moveTo>
                    <a:pt x="847" y="1"/>
                  </a:moveTo>
                  <a:cubicBezTo>
                    <a:pt x="625" y="1"/>
                    <a:pt x="413" y="62"/>
                    <a:pt x="283" y="231"/>
                  </a:cubicBezTo>
                  <a:cubicBezTo>
                    <a:pt x="1" y="599"/>
                    <a:pt x="326" y="1121"/>
                    <a:pt x="668" y="1421"/>
                  </a:cubicBezTo>
                  <a:cubicBezTo>
                    <a:pt x="1891" y="2490"/>
                    <a:pt x="3679" y="2952"/>
                    <a:pt x="4526" y="4338"/>
                  </a:cubicBezTo>
                  <a:cubicBezTo>
                    <a:pt x="5082" y="5262"/>
                    <a:pt x="5099" y="6425"/>
                    <a:pt x="4954" y="7494"/>
                  </a:cubicBezTo>
                  <a:cubicBezTo>
                    <a:pt x="4526" y="10497"/>
                    <a:pt x="2935" y="13201"/>
                    <a:pt x="1874" y="16049"/>
                  </a:cubicBezTo>
                  <a:cubicBezTo>
                    <a:pt x="1592" y="16785"/>
                    <a:pt x="1361" y="17546"/>
                    <a:pt x="1293" y="18325"/>
                  </a:cubicBezTo>
                  <a:cubicBezTo>
                    <a:pt x="1267" y="18736"/>
                    <a:pt x="1250" y="20586"/>
                    <a:pt x="1895" y="20586"/>
                  </a:cubicBezTo>
                  <a:cubicBezTo>
                    <a:pt x="1908" y="20586"/>
                    <a:pt x="1921" y="20585"/>
                    <a:pt x="1934" y="20583"/>
                  </a:cubicBezTo>
                  <a:cubicBezTo>
                    <a:pt x="2336" y="20541"/>
                    <a:pt x="2234" y="19899"/>
                    <a:pt x="2276" y="19617"/>
                  </a:cubicBezTo>
                  <a:cubicBezTo>
                    <a:pt x="2345" y="19129"/>
                    <a:pt x="2507" y="18641"/>
                    <a:pt x="2704" y="18154"/>
                  </a:cubicBezTo>
                  <a:cubicBezTo>
                    <a:pt x="3106" y="17204"/>
                    <a:pt x="3637" y="16314"/>
                    <a:pt x="4073" y="15373"/>
                  </a:cubicBezTo>
                  <a:cubicBezTo>
                    <a:pt x="4971" y="13474"/>
                    <a:pt x="5459" y="11395"/>
                    <a:pt x="5784" y="9325"/>
                  </a:cubicBezTo>
                  <a:cubicBezTo>
                    <a:pt x="5938" y="8393"/>
                    <a:pt x="6058" y="7452"/>
                    <a:pt x="5989" y="6511"/>
                  </a:cubicBezTo>
                  <a:cubicBezTo>
                    <a:pt x="5844" y="4107"/>
                    <a:pt x="4449" y="1814"/>
                    <a:pt x="2396" y="565"/>
                  </a:cubicBezTo>
                  <a:cubicBezTo>
                    <a:pt x="2020" y="343"/>
                    <a:pt x="1618" y="137"/>
                    <a:pt x="1190" y="43"/>
                  </a:cubicBezTo>
                  <a:cubicBezTo>
                    <a:pt x="1079" y="17"/>
                    <a:pt x="962" y="1"/>
                    <a:pt x="847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4280075" y="2782375"/>
              <a:ext cx="109325" cy="215825"/>
            </a:xfrm>
            <a:custGeom>
              <a:rect b="b" l="l" r="r" t="t"/>
              <a:pathLst>
                <a:path extrusionOk="0" h="8633" w="4373">
                  <a:moveTo>
                    <a:pt x="4033" y="1"/>
                  </a:moveTo>
                  <a:cubicBezTo>
                    <a:pt x="4007" y="1"/>
                    <a:pt x="3980" y="5"/>
                    <a:pt x="3953" y="15"/>
                  </a:cubicBezTo>
                  <a:cubicBezTo>
                    <a:pt x="3885" y="32"/>
                    <a:pt x="3816" y="109"/>
                    <a:pt x="3773" y="169"/>
                  </a:cubicBezTo>
                  <a:cubicBezTo>
                    <a:pt x="3559" y="468"/>
                    <a:pt x="3440" y="828"/>
                    <a:pt x="3303" y="1153"/>
                  </a:cubicBezTo>
                  <a:cubicBezTo>
                    <a:pt x="2790" y="2368"/>
                    <a:pt x="1977" y="3420"/>
                    <a:pt x="1284" y="4532"/>
                  </a:cubicBezTo>
                  <a:cubicBezTo>
                    <a:pt x="659" y="5533"/>
                    <a:pt x="1" y="6739"/>
                    <a:pt x="35" y="7954"/>
                  </a:cubicBezTo>
                  <a:cubicBezTo>
                    <a:pt x="43" y="8250"/>
                    <a:pt x="93" y="8632"/>
                    <a:pt x="420" y="8632"/>
                  </a:cubicBezTo>
                  <a:cubicBezTo>
                    <a:pt x="451" y="8632"/>
                    <a:pt x="486" y="8629"/>
                    <a:pt x="522" y="8621"/>
                  </a:cubicBezTo>
                  <a:cubicBezTo>
                    <a:pt x="1147" y="8484"/>
                    <a:pt x="942" y="7629"/>
                    <a:pt x="950" y="7201"/>
                  </a:cubicBezTo>
                  <a:cubicBezTo>
                    <a:pt x="976" y="6748"/>
                    <a:pt x="1173" y="6329"/>
                    <a:pt x="1404" y="5944"/>
                  </a:cubicBezTo>
                  <a:cubicBezTo>
                    <a:pt x="2370" y="4216"/>
                    <a:pt x="3628" y="2607"/>
                    <a:pt x="4270" y="725"/>
                  </a:cubicBezTo>
                  <a:cubicBezTo>
                    <a:pt x="4321" y="580"/>
                    <a:pt x="4372" y="409"/>
                    <a:pt x="4329" y="246"/>
                  </a:cubicBezTo>
                  <a:cubicBezTo>
                    <a:pt x="4294" y="117"/>
                    <a:pt x="4168" y="1"/>
                    <a:pt x="4033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4287775" y="2432125"/>
              <a:ext cx="90075" cy="174600"/>
            </a:xfrm>
            <a:custGeom>
              <a:rect b="b" l="l" r="r" t="t"/>
              <a:pathLst>
                <a:path extrusionOk="0" h="6984" w="3603">
                  <a:moveTo>
                    <a:pt x="868" y="1"/>
                  </a:moveTo>
                  <a:cubicBezTo>
                    <a:pt x="664" y="1"/>
                    <a:pt x="479" y="168"/>
                    <a:pt x="360" y="354"/>
                  </a:cubicBezTo>
                  <a:cubicBezTo>
                    <a:pt x="1" y="962"/>
                    <a:pt x="86" y="1757"/>
                    <a:pt x="283" y="2442"/>
                  </a:cubicBezTo>
                  <a:cubicBezTo>
                    <a:pt x="557" y="3417"/>
                    <a:pt x="1027" y="4324"/>
                    <a:pt x="1660" y="5111"/>
                  </a:cubicBezTo>
                  <a:cubicBezTo>
                    <a:pt x="2020" y="5564"/>
                    <a:pt x="2439" y="5984"/>
                    <a:pt x="2781" y="6471"/>
                  </a:cubicBezTo>
                  <a:cubicBezTo>
                    <a:pt x="2837" y="6559"/>
                    <a:pt x="3162" y="6983"/>
                    <a:pt x="3377" y="6983"/>
                  </a:cubicBezTo>
                  <a:cubicBezTo>
                    <a:pt x="3457" y="6983"/>
                    <a:pt x="3521" y="6925"/>
                    <a:pt x="3551" y="6771"/>
                  </a:cubicBezTo>
                  <a:cubicBezTo>
                    <a:pt x="3602" y="6471"/>
                    <a:pt x="2789" y="5701"/>
                    <a:pt x="2610" y="5479"/>
                  </a:cubicBezTo>
                  <a:cubicBezTo>
                    <a:pt x="2268" y="5051"/>
                    <a:pt x="1934" y="4606"/>
                    <a:pt x="1729" y="4093"/>
                  </a:cubicBezTo>
                  <a:cubicBezTo>
                    <a:pt x="1292" y="3015"/>
                    <a:pt x="1472" y="1800"/>
                    <a:pt x="1335" y="645"/>
                  </a:cubicBezTo>
                  <a:cubicBezTo>
                    <a:pt x="1301" y="389"/>
                    <a:pt x="1207" y="72"/>
                    <a:pt x="959" y="12"/>
                  </a:cubicBezTo>
                  <a:cubicBezTo>
                    <a:pt x="928" y="5"/>
                    <a:pt x="898" y="1"/>
                    <a:pt x="868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" name="Google Shape;234;p19"/>
          <p:cNvSpPr txBox="1"/>
          <p:nvPr>
            <p:ph idx="1" type="subTitle"/>
          </p:nvPr>
        </p:nvSpPr>
        <p:spPr>
          <a:xfrm>
            <a:off x="923225" y="2667550"/>
            <a:ext cx="2619600" cy="9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19"/>
          <p:cNvSpPr txBox="1"/>
          <p:nvPr>
            <p:ph type="title"/>
          </p:nvPr>
        </p:nvSpPr>
        <p:spPr>
          <a:xfrm>
            <a:off x="923225" y="1567125"/>
            <a:ext cx="2619600" cy="8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36" name="Google Shape;23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331117" y="3961397"/>
            <a:ext cx="2036526" cy="13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9"/>
          <p:cNvPicPr preferRelativeResize="0"/>
          <p:nvPr/>
        </p:nvPicPr>
        <p:blipFill rotWithShape="1">
          <a:blip r:embed="rId3">
            <a:alphaModFix/>
          </a:blip>
          <a:srcRect b="15664" l="0" r="59510" t="-1214"/>
          <a:stretch/>
        </p:blipFill>
        <p:spPr>
          <a:xfrm rot="-5400000">
            <a:off x="6768123" y="-1064024"/>
            <a:ext cx="1384674" cy="344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9"/>
          <p:cNvPicPr preferRelativeResize="0"/>
          <p:nvPr/>
        </p:nvPicPr>
        <p:blipFill rotWithShape="1">
          <a:blip r:embed="rId4">
            <a:alphaModFix/>
          </a:blip>
          <a:srcRect b="45711" l="0" r="0" t="0"/>
          <a:stretch/>
        </p:blipFill>
        <p:spPr>
          <a:xfrm rot="3992606">
            <a:off x="-895548" y="3716928"/>
            <a:ext cx="1774380" cy="1186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3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0"/>
          <p:cNvSpPr txBox="1"/>
          <p:nvPr>
            <p:ph idx="1" type="subTitle"/>
          </p:nvPr>
        </p:nvSpPr>
        <p:spPr>
          <a:xfrm>
            <a:off x="5605825" y="2667550"/>
            <a:ext cx="2610300" cy="9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20"/>
          <p:cNvSpPr txBox="1"/>
          <p:nvPr>
            <p:ph type="title"/>
          </p:nvPr>
        </p:nvSpPr>
        <p:spPr>
          <a:xfrm>
            <a:off x="5605825" y="1567125"/>
            <a:ext cx="2610300" cy="8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42" name="Google Shape;242;p20"/>
          <p:cNvGrpSpPr/>
          <p:nvPr/>
        </p:nvGrpSpPr>
        <p:grpSpPr>
          <a:xfrm rot="-5400000">
            <a:off x="1742658" y="-2208779"/>
            <a:ext cx="5497052" cy="9610132"/>
            <a:chOff x="3750750" y="2350500"/>
            <a:chExt cx="638650" cy="649825"/>
          </a:xfrm>
        </p:grpSpPr>
        <p:sp>
          <p:nvSpPr>
            <p:cNvPr id="243" name="Google Shape;243;p20"/>
            <p:cNvSpPr/>
            <p:nvPr/>
          </p:nvSpPr>
          <p:spPr>
            <a:xfrm>
              <a:off x="3750750" y="2728525"/>
              <a:ext cx="265975" cy="259575"/>
            </a:xfrm>
            <a:custGeom>
              <a:rect b="b" l="l" r="r" t="t"/>
              <a:pathLst>
                <a:path extrusionOk="0" h="10383" w="10639">
                  <a:moveTo>
                    <a:pt x="75" y="1"/>
                  </a:moveTo>
                  <a:cubicBezTo>
                    <a:pt x="50" y="1"/>
                    <a:pt x="26" y="5"/>
                    <a:pt x="0" y="13"/>
                  </a:cubicBezTo>
                  <a:cubicBezTo>
                    <a:pt x="573" y="2965"/>
                    <a:pt x="2370" y="5574"/>
                    <a:pt x="4586" y="7610"/>
                  </a:cubicBezTo>
                  <a:cubicBezTo>
                    <a:pt x="5518" y="8465"/>
                    <a:pt x="6536" y="9235"/>
                    <a:pt x="7665" y="9791"/>
                  </a:cubicBezTo>
                  <a:cubicBezTo>
                    <a:pt x="8153" y="10040"/>
                    <a:pt x="8743" y="10348"/>
                    <a:pt x="9299" y="10382"/>
                  </a:cubicBezTo>
                  <a:cubicBezTo>
                    <a:pt x="9309" y="10382"/>
                    <a:pt x="9319" y="10382"/>
                    <a:pt x="9330" y="10382"/>
                  </a:cubicBezTo>
                  <a:cubicBezTo>
                    <a:pt x="9657" y="10382"/>
                    <a:pt x="10639" y="10253"/>
                    <a:pt x="10266" y="9740"/>
                  </a:cubicBezTo>
                  <a:cubicBezTo>
                    <a:pt x="10198" y="9655"/>
                    <a:pt x="10104" y="9612"/>
                    <a:pt x="10010" y="9569"/>
                  </a:cubicBezTo>
                  <a:cubicBezTo>
                    <a:pt x="9582" y="9398"/>
                    <a:pt x="9154" y="9235"/>
                    <a:pt x="8726" y="9064"/>
                  </a:cubicBezTo>
                  <a:cubicBezTo>
                    <a:pt x="6827" y="8286"/>
                    <a:pt x="5176" y="7003"/>
                    <a:pt x="3807" y="5480"/>
                  </a:cubicBezTo>
                  <a:cubicBezTo>
                    <a:pt x="2438" y="3948"/>
                    <a:pt x="1361" y="2195"/>
                    <a:pt x="454" y="355"/>
                  </a:cubicBezTo>
                  <a:cubicBezTo>
                    <a:pt x="386" y="198"/>
                    <a:pt x="246" y="1"/>
                    <a:pt x="75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0"/>
            <p:cNvSpPr/>
            <p:nvPr/>
          </p:nvSpPr>
          <p:spPr>
            <a:xfrm>
              <a:off x="3784750" y="2350500"/>
              <a:ext cx="319975" cy="635350"/>
            </a:xfrm>
            <a:custGeom>
              <a:rect b="b" l="l" r="r" t="t"/>
              <a:pathLst>
                <a:path extrusionOk="0" h="25414" w="12799">
                  <a:moveTo>
                    <a:pt x="6009" y="0"/>
                  </a:moveTo>
                  <a:cubicBezTo>
                    <a:pt x="5490" y="0"/>
                    <a:pt x="5216" y="627"/>
                    <a:pt x="5074" y="1130"/>
                  </a:cubicBezTo>
                  <a:cubicBezTo>
                    <a:pt x="4877" y="1900"/>
                    <a:pt x="4663" y="2670"/>
                    <a:pt x="4338" y="3397"/>
                  </a:cubicBezTo>
                  <a:cubicBezTo>
                    <a:pt x="3440" y="5407"/>
                    <a:pt x="1720" y="6973"/>
                    <a:pt x="865" y="9018"/>
                  </a:cubicBezTo>
                  <a:cubicBezTo>
                    <a:pt x="1" y="11062"/>
                    <a:pt x="112" y="13500"/>
                    <a:pt x="1173" y="15451"/>
                  </a:cubicBezTo>
                  <a:cubicBezTo>
                    <a:pt x="2550" y="17992"/>
                    <a:pt x="5228" y="19480"/>
                    <a:pt x="7546" y="21208"/>
                  </a:cubicBezTo>
                  <a:cubicBezTo>
                    <a:pt x="8538" y="21952"/>
                    <a:pt x="9471" y="22748"/>
                    <a:pt x="10369" y="23612"/>
                  </a:cubicBezTo>
                  <a:cubicBezTo>
                    <a:pt x="10805" y="24040"/>
                    <a:pt x="11233" y="24485"/>
                    <a:pt x="11652" y="24938"/>
                  </a:cubicBezTo>
                  <a:cubicBezTo>
                    <a:pt x="11815" y="25117"/>
                    <a:pt x="12133" y="25414"/>
                    <a:pt x="12390" y="25414"/>
                  </a:cubicBezTo>
                  <a:cubicBezTo>
                    <a:pt x="12537" y="25414"/>
                    <a:pt x="12665" y="25316"/>
                    <a:pt x="12730" y="25041"/>
                  </a:cubicBezTo>
                  <a:cubicBezTo>
                    <a:pt x="12799" y="24784"/>
                    <a:pt x="12679" y="24510"/>
                    <a:pt x="12559" y="24279"/>
                  </a:cubicBezTo>
                  <a:cubicBezTo>
                    <a:pt x="11430" y="22064"/>
                    <a:pt x="9428" y="20438"/>
                    <a:pt x="7332" y="19112"/>
                  </a:cubicBezTo>
                  <a:cubicBezTo>
                    <a:pt x="5245" y="17795"/>
                    <a:pt x="2875" y="16571"/>
                    <a:pt x="1848" y="14322"/>
                  </a:cubicBezTo>
                  <a:cubicBezTo>
                    <a:pt x="899" y="12226"/>
                    <a:pt x="1395" y="9728"/>
                    <a:pt x="2439" y="7674"/>
                  </a:cubicBezTo>
                  <a:cubicBezTo>
                    <a:pt x="3474" y="5621"/>
                    <a:pt x="5005" y="3850"/>
                    <a:pt x="6254" y="1917"/>
                  </a:cubicBezTo>
                  <a:cubicBezTo>
                    <a:pt x="6459" y="1601"/>
                    <a:pt x="6673" y="1233"/>
                    <a:pt x="6682" y="848"/>
                  </a:cubicBezTo>
                  <a:cubicBezTo>
                    <a:pt x="6690" y="454"/>
                    <a:pt x="6425" y="35"/>
                    <a:pt x="6040" y="1"/>
                  </a:cubicBezTo>
                  <a:cubicBezTo>
                    <a:pt x="6030" y="0"/>
                    <a:pt x="6019" y="0"/>
                    <a:pt x="6009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0"/>
            <p:cNvSpPr/>
            <p:nvPr/>
          </p:nvSpPr>
          <p:spPr>
            <a:xfrm>
              <a:off x="3907725" y="2390850"/>
              <a:ext cx="350350" cy="606625"/>
            </a:xfrm>
            <a:custGeom>
              <a:rect b="b" l="l" r="r" t="t"/>
              <a:pathLst>
                <a:path extrusionOk="0" h="24265" w="14014">
                  <a:moveTo>
                    <a:pt x="8788" y="0"/>
                  </a:moveTo>
                  <a:cubicBezTo>
                    <a:pt x="8702" y="0"/>
                    <a:pt x="8616" y="1"/>
                    <a:pt x="8530" y="4"/>
                  </a:cubicBezTo>
                  <a:cubicBezTo>
                    <a:pt x="7460" y="38"/>
                    <a:pt x="6383" y="217"/>
                    <a:pt x="5399" y="662"/>
                  </a:cubicBezTo>
                  <a:cubicBezTo>
                    <a:pt x="3525" y="1492"/>
                    <a:pt x="2148" y="3195"/>
                    <a:pt x="1284" y="5051"/>
                  </a:cubicBezTo>
                  <a:cubicBezTo>
                    <a:pt x="411" y="6907"/>
                    <a:pt x="1" y="9055"/>
                    <a:pt x="617" y="10988"/>
                  </a:cubicBezTo>
                  <a:cubicBezTo>
                    <a:pt x="1335" y="13221"/>
                    <a:pt x="3260" y="14803"/>
                    <a:pt x="4962" y="16420"/>
                  </a:cubicBezTo>
                  <a:cubicBezTo>
                    <a:pt x="6554" y="17943"/>
                    <a:pt x="8051" y="19637"/>
                    <a:pt x="8863" y="21690"/>
                  </a:cubicBezTo>
                  <a:cubicBezTo>
                    <a:pt x="9129" y="22366"/>
                    <a:pt x="9248" y="23059"/>
                    <a:pt x="9437" y="23743"/>
                  </a:cubicBezTo>
                  <a:cubicBezTo>
                    <a:pt x="9507" y="23983"/>
                    <a:pt x="9676" y="24265"/>
                    <a:pt x="9828" y="24265"/>
                  </a:cubicBezTo>
                  <a:cubicBezTo>
                    <a:pt x="9915" y="24265"/>
                    <a:pt x="9997" y="24174"/>
                    <a:pt x="10053" y="23932"/>
                  </a:cubicBezTo>
                  <a:cubicBezTo>
                    <a:pt x="10181" y="23384"/>
                    <a:pt x="9941" y="22614"/>
                    <a:pt x="9813" y="22075"/>
                  </a:cubicBezTo>
                  <a:cubicBezTo>
                    <a:pt x="9522" y="20877"/>
                    <a:pt x="9026" y="19723"/>
                    <a:pt x="8324" y="18713"/>
                  </a:cubicBezTo>
                  <a:cubicBezTo>
                    <a:pt x="7332" y="17259"/>
                    <a:pt x="5989" y="16087"/>
                    <a:pt x="4731" y="14863"/>
                  </a:cubicBezTo>
                  <a:cubicBezTo>
                    <a:pt x="3482" y="13623"/>
                    <a:pt x="2285" y="12254"/>
                    <a:pt x="1729" y="10586"/>
                  </a:cubicBezTo>
                  <a:cubicBezTo>
                    <a:pt x="1113" y="8730"/>
                    <a:pt x="1378" y="6617"/>
                    <a:pt x="2422" y="4965"/>
                  </a:cubicBezTo>
                  <a:cubicBezTo>
                    <a:pt x="2892" y="4230"/>
                    <a:pt x="3508" y="3597"/>
                    <a:pt x="4133" y="2998"/>
                  </a:cubicBezTo>
                  <a:cubicBezTo>
                    <a:pt x="4689" y="2467"/>
                    <a:pt x="5279" y="1954"/>
                    <a:pt x="5963" y="1586"/>
                  </a:cubicBezTo>
                  <a:cubicBezTo>
                    <a:pt x="6758" y="1162"/>
                    <a:pt x="7635" y="969"/>
                    <a:pt x="8524" y="969"/>
                  </a:cubicBezTo>
                  <a:cubicBezTo>
                    <a:pt x="10201" y="969"/>
                    <a:pt x="11921" y="1654"/>
                    <a:pt x="13218" y="2767"/>
                  </a:cubicBezTo>
                  <a:cubicBezTo>
                    <a:pt x="13342" y="2866"/>
                    <a:pt x="13474" y="2981"/>
                    <a:pt x="13629" y="2981"/>
                  </a:cubicBezTo>
                  <a:cubicBezTo>
                    <a:pt x="13635" y="2981"/>
                    <a:pt x="13640" y="2981"/>
                    <a:pt x="13646" y="2981"/>
                  </a:cubicBezTo>
                  <a:cubicBezTo>
                    <a:pt x="13868" y="2972"/>
                    <a:pt x="14013" y="2733"/>
                    <a:pt x="14005" y="2510"/>
                  </a:cubicBezTo>
                  <a:cubicBezTo>
                    <a:pt x="13996" y="2296"/>
                    <a:pt x="13859" y="2100"/>
                    <a:pt x="13714" y="1928"/>
                  </a:cubicBezTo>
                  <a:cubicBezTo>
                    <a:pt x="12554" y="531"/>
                    <a:pt x="10628" y="0"/>
                    <a:pt x="8788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0"/>
            <p:cNvSpPr/>
            <p:nvPr/>
          </p:nvSpPr>
          <p:spPr>
            <a:xfrm>
              <a:off x="4173350" y="2485675"/>
              <a:ext cx="151450" cy="514650"/>
            </a:xfrm>
            <a:custGeom>
              <a:rect b="b" l="l" r="r" t="t"/>
              <a:pathLst>
                <a:path extrusionOk="0" h="20586" w="6058">
                  <a:moveTo>
                    <a:pt x="847" y="1"/>
                  </a:moveTo>
                  <a:cubicBezTo>
                    <a:pt x="625" y="1"/>
                    <a:pt x="413" y="62"/>
                    <a:pt x="283" y="231"/>
                  </a:cubicBezTo>
                  <a:cubicBezTo>
                    <a:pt x="1" y="599"/>
                    <a:pt x="326" y="1121"/>
                    <a:pt x="668" y="1421"/>
                  </a:cubicBezTo>
                  <a:cubicBezTo>
                    <a:pt x="1891" y="2490"/>
                    <a:pt x="3679" y="2952"/>
                    <a:pt x="4526" y="4338"/>
                  </a:cubicBezTo>
                  <a:cubicBezTo>
                    <a:pt x="5082" y="5262"/>
                    <a:pt x="5099" y="6425"/>
                    <a:pt x="4954" y="7494"/>
                  </a:cubicBezTo>
                  <a:cubicBezTo>
                    <a:pt x="4526" y="10497"/>
                    <a:pt x="2935" y="13201"/>
                    <a:pt x="1874" y="16049"/>
                  </a:cubicBezTo>
                  <a:cubicBezTo>
                    <a:pt x="1592" y="16785"/>
                    <a:pt x="1361" y="17546"/>
                    <a:pt x="1293" y="18325"/>
                  </a:cubicBezTo>
                  <a:cubicBezTo>
                    <a:pt x="1267" y="18736"/>
                    <a:pt x="1250" y="20586"/>
                    <a:pt x="1895" y="20586"/>
                  </a:cubicBezTo>
                  <a:cubicBezTo>
                    <a:pt x="1908" y="20586"/>
                    <a:pt x="1921" y="20585"/>
                    <a:pt x="1934" y="20583"/>
                  </a:cubicBezTo>
                  <a:cubicBezTo>
                    <a:pt x="2336" y="20541"/>
                    <a:pt x="2234" y="19899"/>
                    <a:pt x="2276" y="19617"/>
                  </a:cubicBezTo>
                  <a:cubicBezTo>
                    <a:pt x="2345" y="19129"/>
                    <a:pt x="2507" y="18641"/>
                    <a:pt x="2704" y="18154"/>
                  </a:cubicBezTo>
                  <a:cubicBezTo>
                    <a:pt x="3106" y="17204"/>
                    <a:pt x="3637" y="16314"/>
                    <a:pt x="4073" y="15373"/>
                  </a:cubicBezTo>
                  <a:cubicBezTo>
                    <a:pt x="4971" y="13474"/>
                    <a:pt x="5459" y="11395"/>
                    <a:pt x="5784" y="9325"/>
                  </a:cubicBezTo>
                  <a:cubicBezTo>
                    <a:pt x="5938" y="8393"/>
                    <a:pt x="6058" y="7452"/>
                    <a:pt x="5989" y="6511"/>
                  </a:cubicBezTo>
                  <a:cubicBezTo>
                    <a:pt x="5844" y="4107"/>
                    <a:pt x="4449" y="1814"/>
                    <a:pt x="2396" y="565"/>
                  </a:cubicBezTo>
                  <a:cubicBezTo>
                    <a:pt x="2020" y="343"/>
                    <a:pt x="1618" y="137"/>
                    <a:pt x="1190" y="43"/>
                  </a:cubicBezTo>
                  <a:cubicBezTo>
                    <a:pt x="1079" y="17"/>
                    <a:pt x="962" y="1"/>
                    <a:pt x="847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4280075" y="2782375"/>
              <a:ext cx="109325" cy="215825"/>
            </a:xfrm>
            <a:custGeom>
              <a:rect b="b" l="l" r="r" t="t"/>
              <a:pathLst>
                <a:path extrusionOk="0" h="8633" w="4373">
                  <a:moveTo>
                    <a:pt x="4033" y="1"/>
                  </a:moveTo>
                  <a:cubicBezTo>
                    <a:pt x="4007" y="1"/>
                    <a:pt x="3980" y="5"/>
                    <a:pt x="3953" y="15"/>
                  </a:cubicBezTo>
                  <a:cubicBezTo>
                    <a:pt x="3885" y="32"/>
                    <a:pt x="3816" y="109"/>
                    <a:pt x="3773" y="169"/>
                  </a:cubicBezTo>
                  <a:cubicBezTo>
                    <a:pt x="3559" y="468"/>
                    <a:pt x="3440" y="828"/>
                    <a:pt x="3303" y="1153"/>
                  </a:cubicBezTo>
                  <a:cubicBezTo>
                    <a:pt x="2790" y="2368"/>
                    <a:pt x="1977" y="3420"/>
                    <a:pt x="1284" y="4532"/>
                  </a:cubicBezTo>
                  <a:cubicBezTo>
                    <a:pt x="659" y="5533"/>
                    <a:pt x="1" y="6739"/>
                    <a:pt x="35" y="7954"/>
                  </a:cubicBezTo>
                  <a:cubicBezTo>
                    <a:pt x="43" y="8250"/>
                    <a:pt x="93" y="8632"/>
                    <a:pt x="420" y="8632"/>
                  </a:cubicBezTo>
                  <a:cubicBezTo>
                    <a:pt x="451" y="8632"/>
                    <a:pt x="486" y="8629"/>
                    <a:pt x="522" y="8621"/>
                  </a:cubicBezTo>
                  <a:cubicBezTo>
                    <a:pt x="1147" y="8484"/>
                    <a:pt x="942" y="7629"/>
                    <a:pt x="950" y="7201"/>
                  </a:cubicBezTo>
                  <a:cubicBezTo>
                    <a:pt x="976" y="6748"/>
                    <a:pt x="1173" y="6329"/>
                    <a:pt x="1404" y="5944"/>
                  </a:cubicBezTo>
                  <a:cubicBezTo>
                    <a:pt x="2370" y="4216"/>
                    <a:pt x="3628" y="2607"/>
                    <a:pt x="4270" y="725"/>
                  </a:cubicBezTo>
                  <a:cubicBezTo>
                    <a:pt x="4321" y="580"/>
                    <a:pt x="4372" y="409"/>
                    <a:pt x="4329" y="246"/>
                  </a:cubicBezTo>
                  <a:cubicBezTo>
                    <a:pt x="4294" y="117"/>
                    <a:pt x="4168" y="1"/>
                    <a:pt x="4033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0"/>
            <p:cNvSpPr/>
            <p:nvPr/>
          </p:nvSpPr>
          <p:spPr>
            <a:xfrm>
              <a:off x="4287775" y="2432125"/>
              <a:ext cx="90075" cy="174600"/>
            </a:xfrm>
            <a:custGeom>
              <a:rect b="b" l="l" r="r" t="t"/>
              <a:pathLst>
                <a:path extrusionOk="0" h="6984" w="3603">
                  <a:moveTo>
                    <a:pt x="868" y="1"/>
                  </a:moveTo>
                  <a:cubicBezTo>
                    <a:pt x="664" y="1"/>
                    <a:pt x="479" y="168"/>
                    <a:pt x="360" y="354"/>
                  </a:cubicBezTo>
                  <a:cubicBezTo>
                    <a:pt x="1" y="962"/>
                    <a:pt x="86" y="1757"/>
                    <a:pt x="283" y="2442"/>
                  </a:cubicBezTo>
                  <a:cubicBezTo>
                    <a:pt x="557" y="3417"/>
                    <a:pt x="1027" y="4324"/>
                    <a:pt x="1660" y="5111"/>
                  </a:cubicBezTo>
                  <a:cubicBezTo>
                    <a:pt x="2020" y="5564"/>
                    <a:pt x="2439" y="5984"/>
                    <a:pt x="2781" y="6471"/>
                  </a:cubicBezTo>
                  <a:cubicBezTo>
                    <a:pt x="2837" y="6559"/>
                    <a:pt x="3162" y="6983"/>
                    <a:pt x="3377" y="6983"/>
                  </a:cubicBezTo>
                  <a:cubicBezTo>
                    <a:pt x="3457" y="6983"/>
                    <a:pt x="3521" y="6925"/>
                    <a:pt x="3551" y="6771"/>
                  </a:cubicBezTo>
                  <a:cubicBezTo>
                    <a:pt x="3602" y="6471"/>
                    <a:pt x="2789" y="5701"/>
                    <a:pt x="2610" y="5479"/>
                  </a:cubicBezTo>
                  <a:cubicBezTo>
                    <a:pt x="2268" y="5051"/>
                    <a:pt x="1934" y="4606"/>
                    <a:pt x="1729" y="4093"/>
                  </a:cubicBezTo>
                  <a:cubicBezTo>
                    <a:pt x="1292" y="3015"/>
                    <a:pt x="1472" y="1800"/>
                    <a:pt x="1335" y="645"/>
                  </a:cubicBezTo>
                  <a:cubicBezTo>
                    <a:pt x="1301" y="389"/>
                    <a:pt x="1207" y="72"/>
                    <a:pt x="959" y="12"/>
                  </a:cubicBezTo>
                  <a:cubicBezTo>
                    <a:pt x="928" y="5"/>
                    <a:pt x="898" y="1"/>
                    <a:pt x="868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9" name="Google Shape;249;p20"/>
          <p:cNvPicPr preferRelativeResize="0"/>
          <p:nvPr/>
        </p:nvPicPr>
        <p:blipFill rotWithShape="1">
          <a:blip r:embed="rId2">
            <a:alphaModFix/>
          </a:blip>
          <a:srcRect b="54934" l="0" r="13096" t="0"/>
          <a:stretch/>
        </p:blipFill>
        <p:spPr>
          <a:xfrm>
            <a:off x="3857625" y="4599425"/>
            <a:ext cx="4957525" cy="5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705203">
            <a:off x="-257749" y="5693"/>
            <a:ext cx="1428852" cy="82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0"/>
          <p:cNvPicPr preferRelativeResize="0"/>
          <p:nvPr/>
        </p:nvPicPr>
        <p:blipFill rotWithShape="1">
          <a:blip r:embed="rId4">
            <a:alphaModFix/>
          </a:blip>
          <a:srcRect b="29908" l="0" r="65313" t="0"/>
          <a:stretch/>
        </p:blipFill>
        <p:spPr>
          <a:xfrm rot="5400000">
            <a:off x="817519" y="3120863"/>
            <a:ext cx="1186225" cy="282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0"/>
          <p:cNvPicPr preferRelativeResize="0"/>
          <p:nvPr/>
        </p:nvPicPr>
        <p:blipFill rotWithShape="1">
          <a:blip r:embed="rId5">
            <a:alphaModFix/>
          </a:blip>
          <a:srcRect b="0" l="0" r="0" t="15711"/>
          <a:stretch/>
        </p:blipFill>
        <p:spPr>
          <a:xfrm>
            <a:off x="-737700" y="-214625"/>
            <a:ext cx="2995177" cy="82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155820">
            <a:off x="7179009" y="-293554"/>
            <a:ext cx="2503515" cy="1425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49066">
            <a:off x="7990026" y="4382148"/>
            <a:ext cx="1091056" cy="70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430044">
            <a:off x="8262076" y="4171557"/>
            <a:ext cx="1428852" cy="82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3"/>
          <p:cNvGrpSpPr/>
          <p:nvPr/>
        </p:nvGrpSpPr>
        <p:grpSpPr>
          <a:xfrm rot="5400000">
            <a:off x="1742658" y="-2208779"/>
            <a:ext cx="5497052" cy="9610132"/>
            <a:chOff x="3750750" y="2350500"/>
            <a:chExt cx="638650" cy="649825"/>
          </a:xfrm>
        </p:grpSpPr>
        <p:sp>
          <p:nvSpPr>
            <p:cNvPr id="22" name="Google Shape;22;p3"/>
            <p:cNvSpPr/>
            <p:nvPr/>
          </p:nvSpPr>
          <p:spPr>
            <a:xfrm>
              <a:off x="3750750" y="2728525"/>
              <a:ext cx="265975" cy="259575"/>
            </a:xfrm>
            <a:custGeom>
              <a:rect b="b" l="l" r="r" t="t"/>
              <a:pathLst>
                <a:path extrusionOk="0" h="10383" w="10639">
                  <a:moveTo>
                    <a:pt x="75" y="1"/>
                  </a:moveTo>
                  <a:cubicBezTo>
                    <a:pt x="50" y="1"/>
                    <a:pt x="26" y="5"/>
                    <a:pt x="0" y="13"/>
                  </a:cubicBezTo>
                  <a:cubicBezTo>
                    <a:pt x="573" y="2965"/>
                    <a:pt x="2370" y="5574"/>
                    <a:pt x="4586" y="7610"/>
                  </a:cubicBezTo>
                  <a:cubicBezTo>
                    <a:pt x="5518" y="8465"/>
                    <a:pt x="6536" y="9235"/>
                    <a:pt x="7665" y="9791"/>
                  </a:cubicBezTo>
                  <a:cubicBezTo>
                    <a:pt x="8153" y="10040"/>
                    <a:pt x="8743" y="10348"/>
                    <a:pt x="9299" y="10382"/>
                  </a:cubicBezTo>
                  <a:cubicBezTo>
                    <a:pt x="9309" y="10382"/>
                    <a:pt x="9319" y="10382"/>
                    <a:pt x="9330" y="10382"/>
                  </a:cubicBezTo>
                  <a:cubicBezTo>
                    <a:pt x="9657" y="10382"/>
                    <a:pt x="10639" y="10253"/>
                    <a:pt x="10266" y="9740"/>
                  </a:cubicBezTo>
                  <a:cubicBezTo>
                    <a:pt x="10198" y="9655"/>
                    <a:pt x="10104" y="9612"/>
                    <a:pt x="10010" y="9569"/>
                  </a:cubicBezTo>
                  <a:cubicBezTo>
                    <a:pt x="9582" y="9398"/>
                    <a:pt x="9154" y="9235"/>
                    <a:pt x="8726" y="9064"/>
                  </a:cubicBezTo>
                  <a:cubicBezTo>
                    <a:pt x="6827" y="8286"/>
                    <a:pt x="5176" y="7003"/>
                    <a:pt x="3807" y="5480"/>
                  </a:cubicBezTo>
                  <a:cubicBezTo>
                    <a:pt x="2438" y="3948"/>
                    <a:pt x="1361" y="2195"/>
                    <a:pt x="454" y="355"/>
                  </a:cubicBezTo>
                  <a:cubicBezTo>
                    <a:pt x="386" y="198"/>
                    <a:pt x="246" y="1"/>
                    <a:pt x="75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3784750" y="2350500"/>
              <a:ext cx="319975" cy="635350"/>
            </a:xfrm>
            <a:custGeom>
              <a:rect b="b" l="l" r="r" t="t"/>
              <a:pathLst>
                <a:path extrusionOk="0" h="25414" w="12799">
                  <a:moveTo>
                    <a:pt x="6009" y="0"/>
                  </a:moveTo>
                  <a:cubicBezTo>
                    <a:pt x="5490" y="0"/>
                    <a:pt x="5216" y="627"/>
                    <a:pt x="5074" y="1130"/>
                  </a:cubicBezTo>
                  <a:cubicBezTo>
                    <a:pt x="4877" y="1900"/>
                    <a:pt x="4663" y="2670"/>
                    <a:pt x="4338" y="3397"/>
                  </a:cubicBezTo>
                  <a:cubicBezTo>
                    <a:pt x="3440" y="5407"/>
                    <a:pt x="1720" y="6973"/>
                    <a:pt x="865" y="9018"/>
                  </a:cubicBezTo>
                  <a:cubicBezTo>
                    <a:pt x="1" y="11062"/>
                    <a:pt x="112" y="13500"/>
                    <a:pt x="1173" y="15451"/>
                  </a:cubicBezTo>
                  <a:cubicBezTo>
                    <a:pt x="2550" y="17992"/>
                    <a:pt x="5228" y="19480"/>
                    <a:pt x="7546" y="21208"/>
                  </a:cubicBezTo>
                  <a:cubicBezTo>
                    <a:pt x="8538" y="21952"/>
                    <a:pt x="9471" y="22748"/>
                    <a:pt x="10369" y="23612"/>
                  </a:cubicBezTo>
                  <a:cubicBezTo>
                    <a:pt x="10805" y="24040"/>
                    <a:pt x="11233" y="24485"/>
                    <a:pt x="11652" y="24938"/>
                  </a:cubicBezTo>
                  <a:cubicBezTo>
                    <a:pt x="11815" y="25117"/>
                    <a:pt x="12133" y="25414"/>
                    <a:pt x="12390" y="25414"/>
                  </a:cubicBezTo>
                  <a:cubicBezTo>
                    <a:pt x="12537" y="25414"/>
                    <a:pt x="12665" y="25316"/>
                    <a:pt x="12730" y="25041"/>
                  </a:cubicBezTo>
                  <a:cubicBezTo>
                    <a:pt x="12799" y="24784"/>
                    <a:pt x="12679" y="24510"/>
                    <a:pt x="12559" y="24279"/>
                  </a:cubicBezTo>
                  <a:cubicBezTo>
                    <a:pt x="11430" y="22064"/>
                    <a:pt x="9428" y="20438"/>
                    <a:pt x="7332" y="19112"/>
                  </a:cubicBezTo>
                  <a:cubicBezTo>
                    <a:pt x="5245" y="17795"/>
                    <a:pt x="2875" y="16571"/>
                    <a:pt x="1848" y="14322"/>
                  </a:cubicBezTo>
                  <a:cubicBezTo>
                    <a:pt x="899" y="12226"/>
                    <a:pt x="1395" y="9728"/>
                    <a:pt x="2439" y="7674"/>
                  </a:cubicBezTo>
                  <a:cubicBezTo>
                    <a:pt x="3474" y="5621"/>
                    <a:pt x="5005" y="3850"/>
                    <a:pt x="6254" y="1917"/>
                  </a:cubicBezTo>
                  <a:cubicBezTo>
                    <a:pt x="6459" y="1601"/>
                    <a:pt x="6673" y="1233"/>
                    <a:pt x="6682" y="848"/>
                  </a:cubicBezTo>
                  <a:cubicBezTo>
                    <a:pt x="6690" y="454"/>
                    <a:pt x="6425" y="35"/>
                    <a:pt x="6040" y="1"/>
                  </a:cubicBezTo>
                  <a:cubicBezTo>
                    <a:pt x="6030" y="0"/>
                    <a:pt x="6019" y="0"/>
                    <a:pt x="6009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3907725" y="2390850"/>
              <a:ext cx="350350" cy="606625"/>
            </a:xfrm>
            <a:custGeom>
              <a:rect b="b" l="l" r="r" t="t"/>
              <a:pathLst>
                <a:path extrusionOk="0" h="24265" w="14014">
                  <a:moveTo>
                    <a:pt x="8788" y="0"/>
                  </a:moveTo>
                  <a:cubicBezTo>
                    <a:pt x="8702" y="0"/>
                    <a:pt x="8616" y="1"/>
                    <a:pt x="8530" y="4"/>
                  </a:cubicBezTo>
                  <a:cubicBezTo>
                    <a:pt x="7460" y="38"/>
                    <a:pt x="6383" y="217"/>
                    <a:pt x="5399" y="662"/>
                  </a:cubicBezTo>
                  <a:cubicBezTo>
                    <a:pt x="3525" y="1492"/>
                    <a:pt x="2148" y="3195"/>
                    <a:pt x="1284" y="5051"/>
                  </a:cubicBezTo>
                  <a:cubicBezTo>
                    <a:pt x="411" y="6907"/>
                    <a:pt x="1" y="9055"/>
                    <a:pt x="617" y="10988"/>
                  </a:cubicBezTo>
                  <a:cubicBezTo>
                    <a:pt x="1335" y="13221"/>
                    <a:pt x="3260" y="14803"/>
                    <a:pt x="4962" y="16420"/>
                  </a:cubicBezTo>
                  <a:cubicBezTo>
                    <a:pt x="6554" y="17943"/>
                    <a:pt x="8051" y="19637"/>
                    <a:pt x="8863" y="21690"/>
                  </a:cubicBezTo>
                  <a:cubicBezTo>
                    <a:pt x="9129" y="22366"/>
                    <a:pt x="9248" y="23059"/>
                    <a:pt x="9437" y="23743"/>
                  </a:cubicBezTo>
                  <a:cubicBezTo>
                    <a:pt x="9507" y="23983"/>
                    <a:pt x="9676" y="24265"/>
                    <a:pt x="9828" y="24265"/>
                  </a:cubicBezTo>
                  <a:cubicBezTo>
                    <a:pt x="9915" y="24265"/>
                    <a:pt x="9997" y="24174"/>
                    <a:pt x="10053" y="23932"/>
                  </a:cubicBezTo>
                  <a:cubicBezTo>
                    <a:pt x="10181" y="23384"/>
                    <a:pt x="9941" y="22614"/>
                    <a:pt x="9813" y="22075"/>
                  </a:cubicBezTo>
                  <a:cubicBezTo>
                    <a:pt x="9522" y="20877"/>
                    <a:pt x="9026" y="19723"/>
                    <a:pt x="8324" y="18713"/>
                  </a:cubicBezTo>
                  <a:cubicBezTo>
                    <a:pt x="7332" y="17259"/>
                    <a:pt x="5989" y="16087"/>
                    <a:pt x="4731" y="14863"/>
                  </a:cubicBezTo>
                  <a:cubicBezTo>
                    <a:pt x="3482" y="13623"/>
                    <a:pt x="2285" y="12254"/>
                    <a:pt x="1729" y="10586"/>
                  </a:cubicBezTo>
                  <a:cubicBezTo>
                    <a:pt x="1113" y="8730"/>
                    <a:pt x="1378" y="6617"/>
                    <a:pt x="2422" y="4965"/>
                  </a:cubicBezTo>
                  <a:cubicBezTo>
                    <a:pt x="2892" y="4230"/>
                    <a:pt x="3508" y="3597"/>
                    <a:pt x="4133" y="2998"/>
                  </a:cubicBezTo>
                  <a:cubicBezTo>
                    <a:pt x="4689" y="2467"/>
                    <a:pt x="5279" y="1954"/>
                    <a:pt x="5963" y="1586"/>
                  </a:cubicBezTo>
                  <a:cubicBezTo>
                    <a:pt x="6758" y="1162"/>
                    <a:pt x="7635" y="969"/>
                    <a:pt x="8524" y="969"/>
                  </a:cubicBezTo>
                  <a:cubicBezTo>
                    <a:pt x="10201" y="969"/>
                    <a:pt x="11921" y="1654"/>
                    <a:pt x="13218" y="2767"/>
                  </a:cubicBezTo>
                  <a:cubicBezTo>
                    <a:pt x="13342" y="2866"/>
                    <a:pt x="13474" y="2981"/>
                    <a:pt x="13629" y="2981"/>
                  </a:cubicBezTo>
                  <a:cubicBezTo>
                    <a:pt x="13635" y="2981"/>
                    <a:pt x="13640" y="2981"/>
                    <a:pt x="13646" y="2981"/>
                  </a:cubicBezTo>
                  <a:cubicBezTo>
                    <a:pt x="13868" y="2972"/>
                    <a:pt x="14013" y="2733"/>
                    <a:pt x="14005" y="2510"/>
                  </a:cubicBezTo>
                  <a:cubicBezTo>
                    <a:pt x="13996" y="2296"/>
                    <a:pt x="13859" y="2100"/>
                    <a:pt x="13714" y="1928"/>
                  </a:cubicBezTo>
                  <a:cubicBezTo>
                    <a:pt x="12554" y="531"/>
                    <a:pt x="10628" y="0"/>
                    <a:pt x="8788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4173350" y="2485675"/>
              <a:ext cx="151450" cy="514650"/>
            </a:xfrm>
            <a:custGeom>
              <a:rect b="b" l="l" r="r" t="t"/>
              <a:pathLst>
                <a:path extrusionOk="0" h="20586" w="6058">
                  <a:moveTo>
                    <a:pt x="847" y="1"/>
                  </a:moveTo>
                  <a:cubicBezTo>
                    <a:pt x="625" y="1"/>
                    <a:pt x="413" y="62"/>
                    <a:pt x="283" y="231"/>
                  </a:cubicBezTo>
                  <a:cubicBezTo>
                    <a:pt x="1" y="599"/>
                    <a:pt x="326" y="1121"/>
                    <a:pt x="668" y="1421"/>
                  </a:cubicBezTo>
                  <a:cubicBezTo>
                    <a:pt x="1891" y="2490"/>
                    <a:pt x="3679" y="2952"/>
                    <a:pt x="4526" y="4338"/>
                  </a:cubicBezTo>
                  <a:cubicBezTo>
                    <a:pt x="5082" y="5262"/>
                    <a:pt x="5099" y="6425"/>
                    <a:pt x="4954" y="7494"/>
                  </a:cubicBezTo>
                  <a:cubicBezTo>
                    <a:pt x="4526" y="10497"/>
                    <a:pt x="2935" y="13201"/>
                    <a:pt x="1874" y="16049"/>
                  </a:cubicBezTo>
                  <a:cubicBezTo>
                    <a:pt x="1592" y="16785"/>
                    <a:pt x="1361" y="17546"/>
                    <a:pt x="1293" y="18325"/>
                  </a:cubicBezTo>
                  <a:cubicBezTo>
                    <a:pt x="1267" y="18736"/>
                    <a:pt x="1250" y="20586"/>
                    <a:pt x="1895" y="20586"/>
                  </a:cubicBezTo>
                  <a:cubicBezTo>
                    <a:pt x="1908" y="20586"/>
                    <a:pt x="1921" y="20585"/>
                    <a:pt x="1934" y="20583"/>
                  </a:cubicBezTo>
                  <a:cubicBezTo>
                    <a:pt x="2336" y="20541"/>
                    <a:pt x="2234" y="19899"/>
                    <a:pt x="2276" y="19617"/>
                  </a:cubicBezTo>
                  <a:cubicBezTo>
                    <a:pt x="2345" y="19129"/>
                    <a:pt x="2507" y="18641"/>
                    <a:pt x="2704" y="18154"/>
                  </a:cubicBezTo>
                  <a:cubicBezTo>
                    <a:pt x="3106" y="17204"/>
                    <a:pt x="3637" y="16314"/>
                    <a:pt x="4073" y="15373"/>
                  </a:cubicBezTo>
                  <a:cubicBezTo>
                    <a:pt x="4971" y="13474"/>
                    <a:pt x="5459" y="11395"/>
                    <a:pt x="5784" y="9325"/>
                  </a:cubicBezTo>
                  <a:cubicBezTo>
                    <a:pt x="5938" y="8393"/>
                    <a:pt x="6058" y="7452"/>
                    <a:pt x="5989" y="6511"/>
                  </a:cubicBezTo>
                  <a:cubicBezTo>
                    <a:pt x="5844" y="4107"/>
                    <a:pt x="4449" y="1814"/>
                    <a:pt x="2396" y="565"/>
                  </a:cubicBezTo>
                  <a:cubicBezTo>
                    <a:pt x="2020" y="343"/>
                    <a:pt x="1618" y="137"/>
                    <a:pt x="1190" y="43"/>
                  </a:cubicBezTo>
                  <a:cubicBezTo>
                    <a:pt x="1079" y="17"/>
                    <a:pt x="962" y="1"/>
                    <a:pt x="847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4280075" y="2782375"/>
              <a:ext cx="109325" cy="215825"/>
            </a:xfrm>
            <a:custGeom>
              <a:rect b="b" l="l" r="r" t="t"/>
              <a:pathLst>
                <a:path extrusionOk="0" h="8633" w="4373">
                  <a:moveTo>
                    <a:pt x="4033" y="1"/>
                  </a:moveTo>
                  <a:cubicBezTo>
                    <a:pt x="4007" y="1"/>
                    <a:pt x="3980" y="5"/>
                    <a:pt x="3953" y="15"/>
                  </a:cubicBezTo>
                  <a:cubicBezTo>
                    <a:pt x="3885" y="32"/>
                    <a:pt x="3816" y="109"/>
                    <a:pt x="3773" y="169"/>
                  </a:cubicBezTo>
                  <a:cubicBezTo>
                    <a:pt x="3559" y="468"/>
                    <a:pt x="3440" y="828"/>
                    <a:pt x="3303" y="1153"/>
                  </a:cubicBezTo>
                  <a:cubicBezTo>
                    <a:pt x="2790" y="2368"/>
                    <a:pt x="1977" y="3420"/>
                    <a:pt x="1284" y="4532"/>
                  </a:cubicBezTo>
                  <a:cubicBezTo>
                    <a:pt x="659" y="5533"/>
                    <a:pt x="1" y="6739"/>
                    <a:pt x="35" y="7954"/>
                  </a:cubicBezTo>
                  <a:cubicBezTo>
                    <a:pt x="43" y="8250"/>
                    <a:pt x="93" y="8632"/>
                    <a:pt x="420" y="8632"/>
                  </a:cubicBezTo>
                  <a:cubicBezTo>
                    <a:pt x="451" y="8632"/>
                    <a:pt x="486" y="8629"/>
                    <a:pt x="522" y="8621"/>
                  </a:cubicBezTo>
                  <a:cubicBezTo>
                    <a:pt x="1147" y="8484"/>
                    <a:pt x="942" y="7629"/>
                    <a:pt x="950" y="7201"/>
                  </a:cubicBezTo>
                  <a:cubicBezTo>
                    <a:pt x="976" y="6748"/>
                    <a:pt x="1173" y="6329"/>
                    <a:pt x="1404" y="5944"/>
                  </a:cubicBezTo>
                  <a:cubicBezTo>
                    <a:pt x="2370" y="4216"/>
                    <a:pt x="3628" y="2607"/>
                    <a:pt x="4270" y="725"/>
                  </a:cubicBezTo>
                  <a:cubicBezTo>
                    <a:pt x="4321" y="580"/>
                    <a:pt x="4372" y="409"/>
                    <a:pt x="4329" y="246"/>
                  </a:cubicBezTo>
                  <a:cubicBezTo>
                    <a:pt x="4294" y="117"/>
                    <a:pt x="4168" y="1"/>
                    <a:pt x="4033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4287775" y="2432125"/>
              <a:ext cx="90075" cy="174600"/>
            </a:xfrm>
            <a:custGeom>
              <a:rect b="b" l="l" r="r" t="t"/>
              <a:pathLst>
                <a:path extrusionOk="0" h="6984" w="3603">
                  <a:moveTo>
                    <a:pt x="868" y="1"/>
                  </a:moveTo>
                  <a:cubicBezTo>
                    <a:pt x="664" y="1"/>
                    <a:pt x="479" y="168"/>
                    <a:pt x="360" y="354"/>
                  </a:cubicBezTo>
                  <a:cubicBezTo>
                    <a:pt x="1" y="962"/>
                    <a:pt x="86" y="1757"/>
                    <a:pt x="283" y="2442"/>
                  </a:cubicBezTo>
                  <a:cubicBezTo>
                    <a:pt x="557" y="3417"/>
                    <a:pt x="1027" y="4324"/>
                    <a:pt x="1660" y="5111"/>
                  </a:cubicBezTo>
                  <a:cubicBezTo>
                    <a:pt x="2020" y="5564"/>
                    <a:pt x="2439" y="5984"/>
                    <a:pt x="2781" y="6471"/>
                  </a:cubicBezTo>
                  <a:cubicBezTo>
                    <a:pt x="2837" y="6559"/>
                    <a:pt x="3162" y="6983"/>
                    <a:pt x="3377" y="6983"/>
                  </a:cubicBezTo>
                  <a:cubicBezTo>
                    <a:pt x="3457" y="6983"/>
                    <a:pt x="3521" y="6925"/>
                    <a:pt x="3551" y="6771"/>
                  </a:cubicBezTo>
                  <a:cubicBezTo>
                    <a:pt x="3602" y="6471"/>
                    <a:pt x="2789" y="5701"/>
                    <a:pt x="2610" y="5479"/>
                  </a:cubicBezTo>
                  <a:cubicBezTo>
                    <a:pt x="2268" y="5051"/>
                    <a:pt x="1934" y="4606"/>
                    <a:pt x="1729" y="4093"/>
                  </a:cubicBezTo>
                  <a:cubicBezTo>
                    <a:pt x="1292" y="3015"/>
                    <a:pt x="1472" y="1800"/>
                    <a:pt x="1335" y="645"/>
                  </a:cubicBezTo>
                  <a:cubicBezTo>
                    <a:pt x="1301" y="389"/>
                    <a:pt x="1207" y="72"/>
                    <a:pt x="959" y="12"/>
                  </a:cubicBezTo>
                  <a:cubicBezTo>
                    <a:pt x="928" y="5"/>
                    <a:pt x="898" y="1"/>
                    <a:pt x="868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3"/>
          <p:cNvSpPr/>
          <p:nvPr/>
        </p:nvSpPr>
        <p:spPr>
          <a:xfrm>
            <a:off x="1487700" y="181050"/>
            <a:ext cx="6168600" cy="4781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1834047" y="449483"/>
            <a:ext cx="5475900" cy="4244400"/>
          </a:xfrm>
          <a:prstGeom prst="ellipse">
            <a:avLst/>
          </a:prstGeom>
          <a:solidFill>
            <a:srgbClr val="FFFFFF">
              <a:alpha val="167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3"/>
          <p:cNvSpPr txBox="1"/>
          <p:nvPr>
            <p:ph type="title"/>
          </p:nvPr>
        </p:nvSpPr>
        <p:spPr>
          <a:xfrm>
            <a:off x="720000" y="2487025"/>
            <a:ext cx="770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" name="Google Shape;31;p3"/>
          <p:cNvSpPr txBox="1"/>
          <p:nvPr>
            <p:ph hasCustomPrompt="1" idx="2" type="title"/>
          </p:nvPr>
        </p:nvSpPr>
        <p:spPr>
          <a:xfrm>
            <a:off x="3527850" y="1183594"/>
            <a:ext cx="2088300" cy="13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7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/>
          <p:nvPr>
            <p:ph idx="1" type="subTitle"/>
          </p:nvPr>
        </p:nvSpPr>
        <p:spPr>
          <a:xfrm>
            <a:off x="2205600" y="3439575"/>
            <a:ext cx="4732800" cy="3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SECTION_TITLE_AND_DESCRIPTION_1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21"/>
          <p:cNvGrpSpPr/>
          <p:nvPr/>
        </p:nvGrpSpPr>
        <p:grpSpPr>
          <a:xfrm rot="-5400000">
            <a:off x="1742658" y="-2208779"/>
            <a:ext cx="5497052" cy="9610132"/>
            <a:chOff x="3750750" y="2350500"/>
            <a:chExt cx="638650" cy="649825"/>
          </a:xfrm>
        </p:grpSpPr>
        <p:sp>
          <p:nvSpPr>
            <p:cNvPr id="258" name="Google Shape;258;p21"/>
            <p:cNvSpPr/>
            <p:nvPr/>
          </p:nvSpPr>
          <p:spPr>
            <a:xfrm>
              <a:off x="3750750" y="2728525"/>
              <a:ext cx="265975" cy="259575"/>
            </a:xfrm>
            <a:custGeom>
              <a:rect b="b" l="l" r="r" t="t"/>
              <a:pathLst>
                <a:path extrusionOk="0" h="10383" w="10639">
                  <a:moveTo>
                    <a:pt x="75" y="1"/>
                  </a:moveTo>
                  <a:cubicBezTo>
                    <a:pt x="50" y="1"/>
                    <a:pt x="26" y="5"/>
                    <a:pt x="0" y="13"/>
                  </a:cubicBezTo>
                  <a:cubicBezTo>
                    <a:pt x="573" y="2965"/>
                    <a:pt x="2370" y="5574"/>
                    <a:pt x="4586" y="7610"/>
                  </a:cubicBezTo>
                  <a:cubicBezTo>
                    <a:pt x="5518" y="8465"/>
                    <a:pt x="6536" y="9235"/>
                    <a:pt x="7665" y="9791"/>
                  </a:cubicBezTo>
                  <a:cubicBezTo>
                    <a:pt x="8153" y="10040"/>
                    <a:pt x="8743" y="10348"/>
                    <a:pt x="9299" y="10382"/>
                  </a:cubicBezTo>
                  <a:cubicBezTo>
                    <a:pt x="9309" y="10382"/>
                    <a:pt x="9319" y="10382"/>
                    <a:pt x="9330" y="10382"/>
                  </a:cubicBezTo>
                  <a:cubicBezTo>
                    <a:pt x="9657" y="10382"/>
                    <a:pt x="10639" y="10253"/>
                    <a:pt x="10266" y="9740"/>
                  </a:cubicBezTo>
                  <a:cubicBezTo>
                    <a:pt x="10198" y="9655"/>
                    <a:pt x="10104" y="9612"/>
                    <a:pt x="10010" y="9569"/>
                  </a:cubicBezTo>
                  <a:cubicBezTo>
                    <a:pt x="9582" y="9398"/>
                    <a:pt x="9154" y="9235"/>
                    <a:pt x="8726" y="9064"/>
                  </a:cubicBezTo>
                  <a:cubicBezTo>
                    <a:pt x="6827" y="8286"/>
                    <a:pt x="5176" y="7003"/>
                    <a:pt x="3807" y="5480"/>
                  </a:cubicBezTo>
                  <a:cubicBezTo>
                    <a:pt x="2438" y="3948"/>
                    <a:pt x="1361" y="2195"/>
                    <a:pt x="454" y="355"/>
                  </a:cubicBezTo>
                  <a:cubicBezTo>
                    <a:pt x="386" y="198"/>
                    <a:pt x="246" y="1"/>
                    <a:pt x="75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1"/>
            <p:cNvSpPr/>
            <p:nvPr/>
          </p:nvSpPr>
          <p:spPr>
            <a:xfrm>
              <a:off x="3784750" y="2350500"/>
              <a:ext cx="319975" cy="635350"/>
            </a:xfrm>
            <a:custGeom>
              <a:rect b="b" l="l" r="r" t="t"/>
              <a:pathLst>
                <a:path extrusionOk="0" h="25414" w="12799">
                  <a:moveTo>
                    <a:pt x="6009" y="0"/>
                  </a:moveTo>
                  <a:cubicBezTo>
                    <a:pt x="5490" y="0"/>
                    <a:pt x="5216" y="627"/>
                    <a:pt x="5074" y="1130"/>
                  </a:cubicBezTo>
                  <a:cubicBezTo>
                    <a:pt x="4877" y="1900"/>
                    <a:pt x="4663" y="2670"/>
                    <a:pt x="4338" y="3397"/>
                  </a:cubicBezTo>
                  <a:cubicBezTo>
                    <a:pt x="3440" y="5407"/>
                    <a:pt x="1720" y="6973"/>
                    <a:pt x="865" y="9018"/>
                  </a:cubicBezTo>
                  <a:cubicBezTo>
                    <a:pt x="1" y="11062"/>
                    <a:pt x="112" y="13500"/>
                    <a:pt x="1173" y="15451"/>
                  </a:cubicBezTo>
                  <a:cubicBezTo>
                    <a:pt x="2550" y="17992"/>
                    <a:pt x="5228" y="19480"/>
                    <a:pt x="7546" y="21208"/>
                  </a:cubicBezTo>
                  <a:cubicBezTo>
                    <a:pt x="8538" y="21952"/>
                    <a:pt x="9471" y="22748"/>
                    <a:pt x="10369" y="23612"/>
                  </a:cubicBezTo>
                  <a:cubicBezTo>
                    <a:pt x="10805" y="24040"/>
                    <a:pt x="11233" y="24485"/>
                    <a:pt x="11652" y="24938"/>
                  </a:cubicBezTo>
                  <a:cubicBezTo>
                    <a:pt x="11815" y="25117"/>
                    <a:pt x="12133" y="25414"/>
                    <a:pt x="12390" y="25414"/>
                  </a:cubicBezTo>
                  <a:cubicBezTo>
                    <a:pt x="12537" y="25414"/>
                    <a:pt x="12665" y="25316"/>
                    <a:pt x="12730" y="25041"/>
                  </a:cubicBezTo>
                  <a:cubicBezTo>
                    <a:pt x="12799" y="24784"/>
                    <a:pt x="12679" y="24510"/>
                    <a:pt x="12559" y="24279"/>
                  </a:cubicBezTo>
                  <a:cubicBezTo>
                    <a:pt x="11430" y="22064"/>
                    <a:pt x="9428" y="20438"/>
                    <a:pt x="7332" y="19112"/>
                  </a:cubicBezTo>
                  <a:cubicBezTo>
                    <a:pt x="5245" y="17795"/>
                    <a:pt x="2875" y="16571"/>
                    <a:pt x="1848" y="14322"/>
                  </a:cubicBezTo>
                  <a:cubicBezTo>
                    <a:pt x="899" y="12226"/>
                    <a:pt x="1395" y="9728"/>
                    <a:pt x="2439" y="7674"/>
                  </a:cubicBezTo>
                  <a:cubicBezTo>
                    <a:pt x="3474" y="5621"/>
                    <a:pt x="5005" y="3850"/>
                    <a:pt x="6254" y="1917"/>
                  </a:cubicBezTo>
                  <a:cubicBezTo>
                    <a:pt x="6459" y="1601"/>
                    <a:pt x="6673" y="1233"/>
                    <a:pt x="6682" y="848"/>
                  </a:cubicBezTo>
                  <a:cubicBezTo>
                    <a:pt x="6690" y="454"/>
                    <a:pt x="6425" y="35"/>
                    <a:pt x="6040" y="1"/>
                  </a:cubicBezTo>
                  <a:cubicBezTo>
                    <a:pt x="6030" y="0"/>
                    <a:pt x="6019" y="0"/>
                    <a:pt x="6009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1"/>
            <p:cNvSpPr/>
            <p:nvPr/>
          </p:nvSpPr>
          <p:spPr>
            <a:xfrm>
              <a:off x="3907725" y="2390850"/>
              <a:ext cx="350350" cy="606625"/>
            </a:xfrm>
            <a:custGeom>
              <a:rect b="b" l="l" r="r" t="t"/>
              <a:pathLst>
                <a:path extrusionOk="0" h="24265" w="14014">
                  <a:moveTo>
                    <a:pt x="8788" y="0"/>
                  </a:moveTo>
                  <a:cubicBezTo>
                    <a:pt x="8702" y="0"/>
                    <a:pt x="8616" y="1"/>
                    <a:pt x="8530" y="4"/>
                  </a:cubicBezTo>
                  <a:cubicBezTo>
                    <a:pt x="7460" y="38"/>
                    <a:pt x="6383" y="217"/>
                    <a:pt x="5399" y="662"/>
                  </a:cubicBezTo>
                  <a:cubicBezTo>
                    <a:pt x="3525" y="1492"/>
                    <a:pt x="2148" y="3195"/>
                    <a:pt x="1284" y="5051"/>
                  </a:cubicBezTo>
                  <a:cubicBezTo>
                    <a:pt x="411" y="6907"/>
                    <a:pt x="1" y="9055"/>
                    <a:pt x="617" y="10988"/>
                  </a:cubicBezTo>
                  <a:cubicBezTo>
                    <a:pt x="1335" y="13221"/>
                    <a:pt x="3260" y="14803"/>
                    <a:pt x="4962" y="16420"/>
                  </a:cubicBezTo>
                  <a:cubicBezTo>
                    <a:pt x="6554" y="17943"/>
                    <a:pt x="8051" y="19637"/>
                    <a:pt x="8863" y="21690"/>
                  </a:cubicBezTo>
                  <a:cubicBezTo>
                    <a:pt x="9129" y="22366"/>
                    <a:pt x="9248" y="23059"/>
                    <a:pt x="9437" y="23743"/>
                  </a:cubicBezTo>
                  <a:cubicBezTo>
                    <a:pt x="9507" y="23983"/>
                    <a:pt x="9676" y="24265"/>
                    <a:pt x="9828" y="24265"/>
                  </a:cubicBezTo>
                  <a:cubicBezTo>
                    <a:pt x="9915" y="24265"/>
                    <a:pt x="9997" y="24174"/>
                    <a:pt x="10053" y="23932"/>
                  </a:cubicBezTo>
                  <a:cubicBezTo>
                    <a:pt x="10181" y="23384"/>
                    <a:pt x="9941" y="22614"/>
                    <a:pt x="9813" y="22075"/>
                  </a:cubicBezTo>
                  <a:cubicBezTo>
                    <a:pt x="9522" y="20877"/>
                    <a:pt x="9026" y="19723"/>
                    <a:pt x="8324" y="18713"/>
                  </a:cubicBezTo>
                  <a:cubicBezTo>
                    <a:pt x="7332" y="17259"/>
                    <a:pt x="5989" y="16087"/>
                    <a:pt x="4731" y="14863"/>
                  </a:cubicBezTo>
                  <a:cubicBezTo>
                    <a:pt x="3482" y="13623"/>
                    <a:pt x="2285" y="12254"/>
                    <a:pt x="1729" y="10586"/>
                  </a:cubicBezTo>
                  <a:cubicBezTo>
                    <a:pt x="1113" y="8730"/>
                    <a:pt x="1378" y="6617"/>
                    <a:pt x="2422" y="4965"/>
                  </a:cubicBezTo>
                  <a:cubicBezTo>
                    <a:pt x="2892" y="4230"/>
                    <a:pt x="3508" y="3597"/>
                    <a:pt x="4133" y="2998"/>
                  </a:cubicBezTo>
                  <a:cubicBezTo>
                    <a:pt x="4689" y="2467"/>
                    <a:pt x="5279" y="1954"/>
                    <a:pt x="5963" y="1586"/>
                  </a:cubicBezTo>
                  <a:cubicBezTo>
                    <a:pt x="6758" y="1162"/>
                    <a:pt x="7635" y="969"/>
                    <a:pt x="8524" y="969"/>
                  </a:cubicBezTo>
                  <a:cubicBezTo>
                    <a:pt x="10201" y="969"/>
                    <a:pt x="11921" y="1654"/>
                    <a:pt x="13218" y="2767"/>
                  </a:cubicBezTo>
                  <a:cubicBezTo>
                    <a:pt x="13342" y="2866"/>
                    <a:pt x="13474" y="2981"/>
                    <a:pt x="13629" y="2981"/>
                  </a:cubicBezTo>
                  <a:cubicBezTo>
                    <a:pt x="13635" y="2981"/>
                    <a:pt x="13640" y="2981"/>
                    <a:pt x="13646" y="2981"/>
                  </a:cubicBezTo>
                  <a:cubicBezTo>
                    <a:pt x="13868" y="2972"/>
                    <a:pt x="14013" y="2733"/>
                    <a:pt x="14005" y="2510"/>
                  </a:cubicBezTo>
                  <a:cubicBezTo>
                    <a:pt x="13996" y="2296"/>
                    <a:pt x="13859" y="2100"/>
                    <a:pt x="13714" y="1928"/>
                  </a:cubicBezTo>
                  <a:cubicBezTo>
                    <a:pt x="12554" y="531"/>
                    <a:pt x="10628" y="0"/>
                    <a:pt x="8788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4173350" y="2485675"/>
              <a:ext cx="151450" cy="514650"/>
            </a:xfrm>
            <a:custGeom>
              <a:rect b="b" l="l" r="r" t="t"/>
              <a:pathLst>
                <a:path extrusionOk="0" h="20586" w="6058">
                  <a:moveTo>
                    <a:pt x="847" y="1"/>
                  </a:moveTo>
                  <a:cubicBezTo>
                    <a:pt x="625" y="1"/>
                    <a:pt x="413" y="62"/>
                    <a:pt x="283" y="231"/>
                  </a:cubicBezTo>
                  <a:cubicBezTo>
                    <a:pt x="1" y="599"/>
                    <a:pt x="326" y="1121"/>
                    <a:pt x="668" y="1421"/>
                  </a:cubicBezTo>
                  <a:cubicBezTo>
                    <a:pt x="1891" y="2490"/>
                    <a:pt x="3679" y="2952"/>
                    <a:pt x="4526" y="4338"/>
                  </a:cubicBezTo>
                  <a:cubicBezTo>
                    <a:pt x="5082" y="5262"/>
                    <a:pt x="5099" y="6425"/>
                    <a:pt x="4954" y="7494"/>
                  </a:cubicBezTo>
                  <a:cubicBezTo>
                    <a:pt x="4526" y="10497"/>
                    <a:pt x="2935" y="13201"/>
                    <a:pt x="1874" y="16049"/>
                  </a:cubicBezTo>
                  <a:cubicBezTo>
                    <a:pt x="1592" y="16785"/>
                    <a:pt x="1361" y="17546"/>
                    <a:pt x="1293" y="18325"/>
                  </a:cubicBezTo>
                  <a:cubicBezTo>
                    <a:pt x="1267" y="18736"/>
                    <a:pt x="1250" y="20586"/>
                    <a:pt x="1895" y="20586"/>
                  </a:cubicBezTo>
                  <a:cubicBezTo>
                    <a:pt x="1908" y="20586"/>
                    <a:pt x="1921" y="20585"/>
                    <a:pt x="1934" y="20583"/>
                  </a:cubicBezTo>
                  <a:cubicBezTo>
                    <a:pt x="2336" y="20541"/>
                    <a:pt x="2234" y="19899"/>
                    <a:pt x="2276" y="19617"/>
                  </a:cubicBezTo>
                  <a:cubicBezTo>
                    <a:pt x="2345" y="19129"/>
                    <a:pt x="2507" y="18641"/>
                    <a:pt x="2704" y="18154"/>
                  </a:cubicBezTo>
                  <a:cubicBezTo>
                    <a:pt x="3106" y="17204"/>
                    <a:pt x="3637" y="16314"/>
                    <a:pt x="4073" y="15373"/>
                  </a:cubicBezTo>
                  <a:cubicBezTo>
                    <a:pt x="4971" y="13474"/>
                    <a:pt x="5459" y="11395"/>
                    <a:pt x="5784" y="9325"/>
                  </a:cubicBezTo>
                  <a:cubicBezTo>
                    <a:pt x="5938" y="8393"/>
                    <a:pt x="6058" y="7452"/>
                    <a:pt x="5989" y="6511"/>
                  </a:cubicBezTo>
                  <a:cubicBezTo>
                    <a:pt x="5844" y="4107"/>
                    <a:pt x="4449" y="1814"/>
                    <a:pt x="2396" y="565"/>
                  </a:cubicBezTo>
                  <a:cubicBezTo>
                    <a:pt x="2020" y="343"/>
                    <a:pt x="1618" y="137"/>
                    <a:pt x="1190" y="43"/>
                  </a:cubicBezTo>
                  <a:cubicBezTo>
                    <a:pt x="1079" y="17"/>
                    <a:pt x="962" y="1"/>
                    <a:pt x="847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4280075" y="2782375"/>
              <a:ext cx="109325" cy="215825"/>
            </a:xfrm>
            <a:custGeom>
              <a:rect b="b" l="l" r="r" t="t"/>
              <a:pathLst>
                <a:path extrusionOk="0" h="8633" w="4373">
                  <a:moveTo>
                    <a:pt x="4033" y="1"/>
                  </a:moveTo>
                  <a:cubicBezTo>
                    <a:pt x="4007" y="1"/>
                    <a:pt x="3980" y="5"/>
                    <a:pt x="3953" y="15"/>
                  </a:cubicBezTo>
                  <a:cubicBezTo>
                    <a:pt x="3885" y="32"/>
                    <a:pt x="3816" y="109"/>
                    <a:pt x="3773" y="169"/>
                  </a:cubicBezTo>
                  <a:cubicBezTo>
                    <a:pt x="3559" y="468"/>
                    <a:pt x="3440" y="828"/>
                    <a:pt x="3303" y="1153"/>
                  </a:cubicBezTo>
                  <a:cubicBezTo>
                    <a:pt x="2790" y="2368"/>
                    <a:pt x="1977" y="3420"/>
                    <a:pt x="1284" y="4532"/>
                  </a:cubicBezTo>
                  <a:cubicBezTo>
                    <a:pt x="659" y="5533"/>
                    <a:pt x="1" y="6739"/>
                    <a:pt x="35" y="7954"/>
                  </a:cubicBezTo>
                  <a:cubicBezTo>
                    <a:pt x="43" y="8250"/>
                    <a:pt x="93" y="8632"/>
                    <a:pt x="420" y="8632"/>
                  </a:cubicBezTo>
                  <a:cubicBezTo>
                    <a:pt x="451" y="8632"/>
                    <a:pt x="486" y="8629"/>
                    <a:pt x="522" y="8621"/>
                  </a:cubicBezTo>
                  <a:cubicBezTo>
                    <a:pt x="1147" y="8484"/>
                    <a:pt x="942" y="7629"/>
                    <a:pt x="950" y="7201"/>
                  </a:cubicBezTo>
                  <a:cubicBezTo>
                    <a:pt x="976" y="6748"/>
                    <a:pt x="1173" y="6329"/>
                    <a:pt x="1404" y="5944"/>
                  </a:cubicBezTo>
                  <a:cubicBezTo>
                    <a:pt x="2370" y="4216"/>
                    <a:pt x="3628" y="2607"/>
                    <a:pt x="4270" y="725"/>
                  </a:cubicBezTo>
                  <a:cubicBezTo>
                    <a:pt x="4321" y="580"/>
                    <a:pt x="4372" y="409"/>
                    <a:pt x="4329" y="246"/>
                  </a:cubicBezTo>
                  <a:cubicBezTo>
                    <a:pt x="4294" y="117"/>
                    <a:pt x="4168" y="1"/>
                    <a:pt x="4033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4287775" y="2432125"/>
              <a:ext cx="90075" cy="174600"/>
            </a:xfrm>
            <a:custGeom>
              <a:rect b="b" l="l" r="r" t="t"/>
              <a:pathLst>
                <a:path extrusionOk="0" h="6984" w="3603">
                  <a:moveTo>
                    <a:pt x="868" y="1"/>
                  </a:moveTo>
                  <a:cubicBezTo>
                    <a:pt x="664" y="1"/>
                    <a:pt x="479" y="168"/>
                    <a:pt x="360" y="354"/>
                  </a:cubicBezTo>
                  <a:cubicBezTo>
                    <a:pt x="1" y="962"/>
                    <a:pt x="86" y="1757"/>
                    <a:pt x="283" y="2442"/>
                  </a:cubicBezTo>
                  <a:cubicBezTo>
                    <a:pt x="557" y="3417"/>
                    <a:pt x="1027" y="4324"/>
                    <a:pt x="1660" y="5111"/>
                  </a:cubicBezTo>
                  <a:cubicBezTo>
                    <a:pt x="2020" y="5564"/>
                    <a:pt x="2439" y="5984"/>
                    <a:pt x="2781" y="6471"/>
                  </a:cubicBezTo>
                  <a:cubicBezTo>
                    <a:pt x="2837" y="6559"/>
                    <a:pt x="3162" y="6983"/>
                    <a:pt x="3377" y="6983"/>
                  </a:cubicBezTo>
                  <a:cubicBezTo>
                    <a:pt x="3457" y="6983"/>
                    <a:pt x="3521" y="6925"/>
                    <a:pt x="3551" y="6771"/>
                  </a:cubicBezTo>
                  <a:cubicBezTo>
                    <a:pt x="3602" y="6471"/>
                    <a:pt x="2789" y="5701"/>
                    <a:pt x="2610" y="5479"/>
                  </a:cubicBezTo>
                  <a:cubicBezTo>
                    <a:pt x="2268" y="5051"/>
                    <a:pt x="1934" y="4606"/>
                    <a:pt x="1729" y="4093"/>
                  </a:cubicBezTo>
                  <a:cubicBezTo>
                    <a:pt x="1292" y="3015"/>
                    <a:pt x="1472" y="1800"/>
                    <a:pt x="1335" y="645"/>
                  </a:cubicBezTo>
                  <a:cubicBezTo>
                    <a:pt x="1301" y="389"/>
                    <a:pt x="1207" y="72"/>
                    <a:pt x="959" y="12"/>
                  </a:cubicBezTo>
                  <a:cubicBezTo>
                    <a:pt x="928" y="5"/>
                    <a:pt x="898" y="1"/>
                    <a:pt x="868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" name="Google Shape;264;p21"/>
          <p:cNvSpPr txBox="1"/>
          <p:nvPr>
            <p:ph type="title"/>
          </p:nvPr>
        </p:nvSpPr>
        <p:spPr>
          <a:xfrm>
            <a:off x="715100" y="1824200"/>
            <a:ext cx="35031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5" name="Google Shape;265;p21"/>
          <p:cNvSpPr txBox="1"/>
          <p:nvPr>
            <p:ph idx="1" type="subTitle"/>
          </p:nvPr>
        </p:nvSpPr>
        <p:spPr>
          <a:xfrm>
            <a:off x="715100" y="2598763"/>
            <a:ext cx="3503100" cy="11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266" name="Google Shape;26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640543">
            <a:off x="-209950" y="3306806"/>
            <a:ext cx="611531" cy="2046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1"/>
          <p:cNvPicPr preferRelativeResize="0"/>
          <p:nvPr/>
        </p:nvPicPr>
        <p:blipFill rotWithShape="1">
          <a:blip r:embed="rId3">
            <a:alphaModFix/>
          </a:blip>
          <a:srcRect b="0" l="0" r="0" t="21722"/>
          <a:stretch/>
        </p:blipFill>
        <p:spPr>
          <a:xfrm>
            <a:off x="145402" y="-99728"/>
            <a:ext cx="1934274" cy="5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1"/>
          <p:cNvPicPr preferRelativeResize="0"/>
          <p:nvPr/>
        </p:nvPicPr>
        <p:blipFill rotWithShape="1">
          <a:blip r:embed="rId4">
            <a:alphaModFix/>
          </a:blip>
          <a:srcRect b="0" l="0" r="0" t="15711"/>
          <a:stretch/>
        </p:blipFill>
        <p:spPr>
          <a:xfrm>
            <a:off x="1073627" y="-99728"/>
            <a:ext cx="2995177" cy="82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153307">
            <a:off x="-269037" y="301562"/>
            <a:ext cx="729704" cy="1873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497182">
            <a:off x="-662433" y="4394596"/>
            <a:ext cx="2503516" cy="1425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550934">
            <a:off x="-60979" y="-24588"/>
            <a:ext cx="1091056" cy="70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6369956">
            <a:off x="-670824" y="62678"/>
            <a:ext cx="1428852" cy="82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22"/>
          <p:cNvGrpSpPr/>
          <p:nvPr/>
        </p:nvGrpSpPr>
        <p:grpSpPr>
          <a:xfrm rot="5400000">
            <a:off x="1742658" y="-2208779"/>
            <a:ext cx="5497052" cy="9610132"/>
            <a:chOff x="3750750" y="2350500"/>
            <a:chExt cx="638650" cy="649825"/>
          </a:xfrm>
        </p:grpSpPr>
        <p:sp>
          <p:nvSpPr>
            <p:cNvPr id="275" name="Google Shape;275;p22"/>
            <p:cNvSpPr/>
            <p:nvPr/>
          </p:nvSpPr>
          <p:spPr>
            <a:xfrm>
              <a:off x="3750750" y="2728525"/>
              <a:ext cx="265975" cy="259575"/>
            </a:xfrm>
            <a:custGeom>
              <a:rect b="b" l="l" r="r" t="t"/>
              <a:pathLst>
                <a:path extrusionOk="0" h="10383" w="10639">
                  <a:moveTo>
                    <a:pt x="75" y="1"/>
                  </a:moveTo>
                  <a:cubicBezTo>
                    <a:pt x="50" y="1"/>
                    <a:pt x="26" y="5"/>
                    <a:pt x="0" y="13"/>
                  </a:cubicBezTo>
                  <a:cubicBezTo>
                    <a:pt x="573" y="2965"/>
                    <a:pt x="2370" y="5574"/>
                    <a:pt x="4586" y="7610"/>
                  </a:cubicBezTo>
                  <a:cubicBezTo>
                    <a:pt x="5518" y="8465"/>
                    <a:pt x="6536" y="9235"/>
                    <a:pt x="7665" y="9791"/>
                  </a:cubicBezTo>
                  <a:cubicBezTo>
                    <a:pt x="8153" y="10040"/>
                    <a:pt x="8743" y="10348"/>
                    <a:pt x="9299" y="10382"/>
                  </a:cubicBezTo>
                  <a:cubicBezTo>
                    <a:pt x="9309" y="10382"/>
                    <a:pt x="9319" y="10382"/>
                    <a:pt x="9330" y="10382"/>
                  </a:cubicBezTo>
                  <a:cubicBezTo>
                    <a:pt x="9657" y="10382"/>
                    <a:pt x="10639" y="10253"/>
                    <a:pt x="10266" y="9740"/>
                  </a:cubicBezTo>
                  <a:cubicBezTo>
                    <a:pt x="10198" y="9655"/>
                    <a:pt x="10104" y="9612"/>
                    <a:pt x="10010" y="9569"/>
                  </a:cubicBezTo>
                  <a:cubicBezTo>
                    <a:pt x="9582" y="9398"/>
                    <a:pt x="9154" y="9235"/>
                    <a:pt x="8726" y="9064"/>
                  </a:cubicBezTo>
                  <a:cubicBezTo>
                    <a:pt x="6827" y="8286"/>
                    <a:pt x="5176" y="7003"/>
                    <a:pt x="3807" y="5480"/>
                  </a:cubicBezTo>
                  <a:cubicBezTo>
                    <a:pt x="2438" y="3948"/>
                    <a:pt x="1361" y="2195"/>
                    <a:pt x="454" y="355"/>
                  </a:cubicBezTo>
                  <a:cubicBezTo>
                    <a:pt x="386" y="198"/>
                    <a:pt x="246" y="1"/>
                    <a:pt x="75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2"/>
            <p:cNvSpPr/>
            <p:nvPr/>
          </p:nvSpPr>
          <p:spPr>
            <a:xfrm>
              <a:off x="3784750" y="2350500"/>
              <a:ext cx="319975" cy="635350"/>
            </a:xfrm>
            <a:custGeom>
              <a:rect b="b" l="l" r="r" t="t"/>
              <a:pathLst>
                <a:path extrusionOk="0" h="25414" w="12799">
                  <a:moveTo>
                    <a:pt x="6009" y="0"/>
                  </a:moveTo>
                  <a:cubicBezTo>
                    <a:pt x="5490" y="0"/>
                    <a:pt x="5216" y="627"/>
                    <a:pt x="5074" y="1130"/>
                  </a:cubicBezTo>
                  <a:cubicBezTo>
                    <a:pt x="4877" y="1900"/>
                    <a:pt x="4663" y="2670"/>
                    <a:pt x="4338" y="3397"/>
                  </a:cubicBezTo>
                  <a:cubicBezTo>
                    <a:pt x="3440" y="5407"/>
                    <a:pt x="1720" y="6973"/>
                    <a:pt x="865" y="9018"/>
                  </a:cubicBezTo>
                  <a:cubicBezTo>
                    <a:pt x="1" y="11062"/>
                    <a:pt x="112" y="13500"/>
                    <a:pt x="1173" y="15451"/>
                  </a:cubicBezTo>
                  <a:cubicBezTo>
                    <a:pt x="2550" y="17992"/>
                    <a:pt x="5228" y="19480"/>
                    <a:pt x="7546" y="21208"/>
                  </a:cubicBezTo>
                  <a:cubicBezTo>
                    <a:pt x="8538" y="21952"/>
                    <a:pt x="9471" y="22748"/>
                    <a:pt x="10369" y="23612"/>
                  </a:cubicBezTo>
                  <a:cubicBezTo>
                    <a:pt x="10805" y="24040"/>
                    <a:pt x="11233" y="24485"/>
                    <a:pt x="11652" y="24938"/>
                  </a:cubicBezTo>
                  <a:cubicBezTo>
                    <a:pt x="11815" y="25117"/>
                    <a:pt x="12133" y="25414"/>
                    <a:pt x="12390" y="25414"/>
                  </a:cubicBezTo>
                  <a:cubicBezTo>
                    <a:pt x="12537" y="25414"/>
                    <a:pt x="12665" y="25316"/>
                    <a:pt x="12730" y="25041"/>
                  </a:cubicBezTo>
                  <a:cubicBezTo>
                    <a:pt x="12799" y="24784"/>
                    <a:pt x="12679" y="24510"/>
                    <a:pt x="12559" y="24279"/>
                  </a:cubicBezTo>
                  <a:cubicBezTo>
                    <a:pt x="11430" y="22064"/>
                    <a:pt x="9428" y="20438"/>
                    <a:pt x="7332" y="19112"/>
                  </a:cubicBezTo>
                  <a:cubicBezTo>
                    <a:pt x="5245" y="17795"/>
                    <a:pt x="2875" y="16571"/>
                    <a:pt x="1848" y="14322"/>
                  </a:cubicBezTo>
                  <a:cubicBezTo>
                    <a:pt x="899" y="12226"/>
                    <a:pt x="1395" y="9728"/>
                    <a:pt x="2439" y="7674"/>
                  </a:cubicBezTo>
                  <a:cubicBezTo>
                    <a:pt x="3474" y="5621"/>
                    <a:pt x="5005" y="3850"/>
                    <a:pt x="6254" y="1917"/>
                  </a:cubicBezTo>
                  <a:cubicBezTo>
                    <a:pt x="6459" y="1601"/>
                    <a:pt x="6673" y="1233"/>
                    <a:pt x="6682" y="848"/>
                  </a:cubicBezTo>
                  <a:cubicBezTo>
                    <a:pt x="6690" y="454"/>
                    <a:pt x="6425" y="35"/>
                    <a:pt x="6040" y="1"/>
                  </a:cubicBezTo>
                  <a:cubicBezTo>
                    <a:pt x="6030" y="0"/>
                    <a:pt x="6019" y="0"/>
                    <a:pt x="6009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3907725" y="2390850"/>
              <a:ext cx="350350" cy="606625"/>
            </a:xfrm>
            <a:custGeom>
              <a:rect b="b" l="l" r="r" t="t"/>
              <a:pathLst>
                <a:path extrusionOk="0" h="24265" w="14014">
                  <a:moveTo>
                    <a:pt x="8788" y="0"/>
                  </a:moveTo>
                  <a:cubicBezTo>
                    <a:pt x="8702" y="0"/>
                    <a:pt x="8616" y="1"/>
                    <a:pt x="8530" y="4"/>
                  </a:cubicBezTo>
                  <a:cubicBezTo>
                    <a:pt x="7460" y="38"/>
                    <a:pt x="6383" y="217"/>
                    <a:pt x="5399" y="662"/>
                  </a:cubicBezTo>
                  <a:cubicBezTo>
                    <a:pt x="3525" y="1492"/>
                    <a:pt x="2148" y="3195"/>
                    <a:pt x="1284" y="5051"/>
                  </a:cubicBezTo>
                  <a:cubicBezTo>
                    <a:pt x="411" y="6907"/>
                    <a:pt x="1" y="9055"/>
                    <a:pt x="617" y="10988"/>
                  </a:cubicBezTo>
                  <a:cubicBezTo>
                    <a:pt x="1335" y="13221"/>
                    <a:pt x="3260" y="14803"/>
                    <a:pt x="4962" y="16420"/>
                  </a:cubicBezTo>
                  <a:cubicBezTo>
                    <a:pt x="6554" y="17943"/>
                    <a:pt x="8051" y="19637"/>
                    <a:pt x="8863" y="21690"/>
                  </a:cubicBezTo>
                  <a:cubicBezTo>
                    <a:pt x="9129" y="22366"/>
                    <a:pt x="9248" y="23059"/>
                    <a:pt x="9437" y="23743"/>
                  </a:cubicBezTo>
                  <a:cubicBezTo>
                    <a:pt x="9507" y="23983"/>
                    <a:pt x="9676" y="24265"/>
                    <a:pt x="9828" y="24265"/>
                  </a:cubicBezTo>
                  <a:cubicBezTo>
                    <a:pt x="9915" y="24265"/>
                    <a:pt x="9997" y="24174"/>
                    <a:pt x="10053" y="23932"/>
                  </a:cubicBezTo>
                  <a:cubicBezTo>
                    <a:pt x="10181" y="23384"/>
                    <a:pt x="9941" y="22614"/>
                    <a:pt x="9813" y="22075"/>
                  </a:cubicBezTo>
                  <a:cubicBezTo>
                    <a:pt x="9522" y="20877"/>
                    <a:pt x="9026" y="19723"/>
                    <a:pt x="8324" y="18713"/>
                  </a:cubicBezTo>
                  <a:cubicBezTo>
                    <a:pt x="7332" y="17259"/>
                    <a:pt x="5989" y="16087"/>
                    <a:pt x="4731" y="14863"/>
                  </a:cubicBezTo>
                  <a:cubicBezTo>
                    <a:pt x="3482" y="13623"/>
                    <a:pt x="2285" y="12254"/>
                    <a:pt x="1729" y="10586"/>
                  </a:cubicBezTo>
                  <a:cubicBezTo>
                    <a:pt x="1113" y="8730"/>
                    <a:pt x="1378" y="6617"/>
                    <a:pt x="2422" y="4965"/>
                  </a:cubicBezTo>
                  <a:cubicBezTo>
                    <a:pt x="2892" y="4230"/>
                    <a:pt x="3508" y="3597"/>
                    <a:pt x="4133" y="2998"/>
                  </a:cubicBezTo>
                  <a:cubicBezTo>
                    <a:pt x="4689" y="2467"/>
                    <a:pt x="5279" y="1954"/>
                    <a:pt x="5963" y="1586"/>
                  </a:cubicBezTo>
                  <a:cubicBezTo>
                    <a:pt x="6758" y="1162"/>
                    <a:pt x="7635" y="969"/>
                    <a:pt x="8524" y="969"/>
                  </a:cubicBezTo>
                  <a:cubicBezTo>
                    <a:pt x="10201" y="969"/>
                    <a:pt x="11921" y="1654"/>
                    <a:pt x="13218" y="2767"/>
                  </a:cubicBezTo>
                  <a:cubicBezTo>
                    <a:pt x="13342" y="2866"/>
                    <a:pt x="13474" y="2981"/>
                    <a:pt x="13629" y="2981"/>
                  </a:cubicBezTo>
                  <a:cubicBezTo>
                    <a:pt x="13635" y="2981"/>
                    <a:pt x="13640" y="2981"/>
                    <a:pt x="13646" y="2981"/>
                  </a:cubicBezTo>
                  <a:cubicBezTo>
                    <a:pt x="13868" y="2972"/>
                    <a:pt x="14013" y="2733"/>
                    <a:pt x="14005" y="2510"/>
                  </a:cubicBezTo>
                  <a:cubicBezTo>
                    <a:pt x="13996" y="2296"/>
                    <a:pt x="13859" y="2100"/>
                    <a:pt x="13714" y="1928"/>
                  </a:cubicBezTo>
                  <a:cubicBezTo>
                    <a:pt x="12554" y="531"/>
                    <a:pt x="10628" y="0"/>
                    <a:pt x="8788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2"/>
            <p:cNvSpPr/>
            <p:nvPr/>
          </p:nvSpPr>
          <p:spPr>
            <a:xfrm>
              <a:off x="4173350" y="2485675"/>
              <a:ext cx="151450" cy="514650"/>
            </a:xfrm>
            <a:custGeom>
              <a:rect b="b" l="l" r="r" t="t"/>
              <a:pathLst>
                <a:path extrusionOk="0" h="20586" w="6058">
                  <a:moveTo>
                    <a:pt x="847" y="1"/>
                  </a:moveTo>
                  <a:cubicBezTo>
                    <a:pt x="625" y="1"/>
                    <a:pt x="413" y="62"/>
                    <a:pt x="283" y="231"/>
                  </a:cubicBezTo>
                  <a:cubicBezTo>
                    <a:pt x="1" y="599"/>
                    <a:pt x="326" y="1121"/>
                    <a:pt x="668" y="1421"/>
                  </a:cubicBezTo>
                  <a:cubicBezTo>
                    <a:pt x="1891" y="2490"/>
                    <a:pt x="3679" y="2952"/>
                    <a:pt x="4526" y="4338"/>
                  </a:cubicBezTo>
                  <a:cubicBezTo>
                    <a:pt x="5082" y="5262"/>
                    <a:pt x="5099" y="6425"/>
                    <a:pt x="4954" y="7494"/>
                  </a:cubicBezTo>
                  <a:cubicBezTo>
                    <a:pt x="4526" y="10497"/>
                    <a:pt x="2935" y="13201"/>
                    <a:pt x="1874" y="16049"/>
                  </a:cubicBezTo>
                  <a:cubicBezTo>
                    <a:pt x="1592" y="16785"/>
                    <a:pt x="1361" y="17546"/>
                    <a:pt x="1293" y="18325"/>
                  </a:cubicBezTo>
                  <a:cubicBezTo>
                    <a:pt x="1267" y="18736"/>
                    <a:pt x="1250" y="20586"/>
                    <a:pt x="1895" y="20586"/>
                  </a:cubicBezTo>
                  <a:cubicBezTo>
                    <a:pt x="1908" y="20586"/>
                    <a:pt x="1921" y="20585"/>
                    <a:pt x="1934" y="20583"/>
                  </a:cubicBezTo>
                  <a:cubicBezTo>
                    <a:pt x="2336" y="20541"/>
                    <a:pt x="2234" y="19899"/>
                    <a:pt x="2276" y="19617"/>
                  </a:cubicBezTo>
                  <a:cubicBezTo>
                    <a:pt x="2345" y="19129"/>
                    <a:pt x="2507" y="18641"/>
                    <a:pt x="2704" y="18154"/>
                  </a:cubicBezTo>
                  <a:cubicBezTo>
                    <a:pt x="3106" y="17204"/>
                    <a:pt x="3637" y="16314"/>
                    <a:pt x="4073" y="15373"/>
                  </a:cubicBezTo>
                  <a:cubicBezTo>
                    <a:pt x="4971" y="13474"/>
                    <a:pt x="5459" y="11395"/>
                    <a:pt x="5784" y="9325"/>
                  </a:cubicBezTo>
                  <a:cubicBezTo>
                    <a:pt x="5938" y="8393"/>
                    <a:pt x="6058" y="7452"/>
                    <a:pt x="5989" y="6511"/>
                  </a:cubicBezTo>
                  <a:cubicBezTo>
                    <a:pt x="5844" y="4107"/>
                    <a:pt x="4449" y="1814"/>
                    <a:pt x="2396" y="565"/>
                  </a:cubicBezTo>
                  <a:cubicBezTo>
                    <a:pt x="2020" y="343"/>
                    <a:pt x="1618" y="137"/>
                    <a:pt x="1190" y="43"/>
                  </a:cubicBezTo>
                  <a:cubicBezTo>
                    <a:pt x="1079" y="17"/>
                    <a:pt x="962" y="1"/>
                    <a:pt x="847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2"/>
            <p:cNvSpPr/>
            <p:nvPr/>
          </p:nvSpPr>
          <p:spPr>
            <a:xfrm>
              <a:off x="4280075" y="2782375"/>
              <a:ext cx="109325" cy="215825"/>
            </a:xfrm>
            <a:custGeom>
              <a:rect b="b" l="l" r="r" t="t"/>
              <a:pathLst>
                <a:path extrusionOk="0" h="8633" w="4373">
                  <a:moveTo>
                    <a:pt x="4033" y="1"/>
                  </a:moveTo>
                  <a:cubicBezTo>
                    <a:pt x="4007" y="1"/>
                    <a:pt x="3980" y="5"/>
                    <a:pt x="3953" y="15"/>
                  </a:cubicBezTo>
                  <a:cubicBezTo>
                    <a:pt x="3885" y="32"/>
                    <a:pt x="3816" y="109"/>
                    <a:pt x="3773" y="169"/>
                  </a:cubicBezTo>
                  <a:cubicBezTo>
                    <a:pt x="3559" y="468"/>
                    <a:pt x="3440" y="828"/>
                    <a:pt x="3303" y="1153"/>
                  </a:cubicBezTo>
                  <a:cubicBezTo>
                    <a:pt x="2790" y="2368"/>
                    <a:pt x="1977" y="3420"/>
                    <a:pt x="1284" y="4532"/>
                  </a:cubicBezTo>
                  <a:cubicBezTo>
                    <a:pt x="659" y="5533"/>
                    <a:pt x="1" y="6739"/>
                    <a:pt x="35" y="7954"/>
                  </a:cubicBezTo>
                  <a:cubicBezTo>
                    <a:pt x="43" y="8250"/>
                    <a:pt x="93" y="8632"/>
                    <a:pt x="420" y="8632"/>
                  </a:cubicBezTo>
                  <a:cubicBezTo>
                    <a:pt x="451" y="8632"/>
                    <a:pt x="486" y="8629"/>
                    <a:pt x="522" y="8621"/>
                  </a:cubicBezTo>
                  <a:cubicBezTo>
                    <a:pt x="1147" y="8484"/>
                    <a:pt x="942" y="7629"/>
                    <a:pt x="950" y="7201"/>
                  </a:cubicBezTo>
                  <a:cubicBezTo>
                    <a:pt x="976" y="6748"/>
                    <a:pt x="1173" y="6329"/>
                    <a:pt x="1404" y="5944"/>
                  </a:cubicBezTo>
                  <a:cubicBezTo>
                    <a:pt x="2370" y="4216"/>
                    <a:pt x="3628" y="2607"/>
                    <a:pt x="4270" y="725"/>
                  </a:cubicBezTo>
                  <a:cubicBezTo>
                    <a:pt x="4321" y="580"/>
                    <a:pt x="4372" y="409"/>
                    <a:pt x="4329" y="246"/>
                  </a:cubicBezTo>
                  <a:cubicBezTo>
                    <a:pt x="4294" y="117"/>
                    <a:pt x="4168" y="1"/>
                    <a:pt x="4033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2"/>
            <p:cNvSpPr/>
            <p:nvPr/>
          </p:nvSpPr>
          <p:spPr>
            <a:xfrm>
              <a:off x="4287775" y="2432125"/>
              <a:ext cx="90075" cy="174600"/>
            </a:xfrm>
            <a:custGeom>
              <a:rect b="b" l="l" r="r" t="t"/>
              <a:pathLst>
                <a:path extrusionOk="0" h="6984" w="3603">
                  <a:moveTo>
                    <a:pt x="868" y="1"/>
                  </a:moveTo>
                  <a:cubicBezTo>
                    <a:pt x="664" y="1"/>
                    <a:pt x="479" y="168"/>
                    <a:pt x="360" y="354"/>
                  </a:cubicBezTo>
                  <a:cubicBezTo>
                    <a:pt x="1" y="962"/>
                    <a:pt x="86" y="1757"/>
                    <a:pt x="283" y="2442"/>
                  </a:cubicBezTo>
                  <a:cubicBezTo>
                    <a:pt x="557" y="3417"/>
                    <a:pt x="1027" y="4324"/>
                    <a:pt x="1660" y="5111"/>
                  </a:cubicBezTo>
                  <a:cubicBezTo>
                    <a:pt x="2020" y="5564"/>
                    <a:pt x="2439" y="5984"/>
                    <a:pt x="2781" y="6471"/>
                  </a:cubicBezTo>
                  <a:cubicBezTo>
                    <a:pt x="2837" y="6559"/>
                    <a:pt x="3162" y="6983"/>
                    <a:pt x="3377" y="6983"/>
                  </a:cubicBezTo>
                  <a:cubicBezTo>
                    <a:pt x="3457" y="6983"/>
                    <a:pt x="3521" y="6925"/>
                    <a:pt x="3551" y="6771"/>
                  </a:cubicBezTo>
                  <a:cubicBezTo>
                    <a:pt x="3602" y="6471"/>
                    <a:pt x="2789" y="5701"/>
                    <a:pt x="2610" y="5479"/>
                  </a:cubicBezTo>
                  <a:cubicBezTo>
                    <a:pt x="2268" y="5051"/>
                    <a:pt x="1934" y="4606"/>
                    <a:pt x="1729" y="4093"/>
                  </a:cubicBezTo>
                  <a:cubicBezTo>
                    <a:pt x="1292" y="3015"/>
                    <a:pt x="1472" y="1800"/>
                    <a:pt x="1335" y="645"/>
                  </a:cubicBezTo>
                  <a:cubicBezTo>
                    <a:pt x="1301" y="389"/>
                    <a:pt x="1207" y="72"/>
                    <a:pt x="959" y="12"/>
                  </a:cubicBezTo>
                  <a:cubicBezTo>
                    <a:pt x="928" y="5"/>
                    <a:pt x="898" y="1"/>
                    <a:pt x="868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2"/>
          <p:cNvSpPr txBox="1"/>
          <p:nvPr>
            <p:ph hasCustomPrompt="1" type="title"/>
          </p:nvPr>
        </p:nvSpPr>
        <p:spPr>
          <a:xfrm>
            <a:off x="6684050" y="2161106"/>
            <a:ext cx="9576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3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82" name="Google Shape;282;p22"/>
          <p:cNvSpPr txBox="1"/>
          <p:nvPr>
            <p:ph idx="1" type="subTitle"/>
          </p:nvPr>
        </p:nvSpPr>
        <p:spPr>
          <a:xfrm>
            <a:off x="6006790" y="3802700"/>
            <a:ext cx="2312100" cy="8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22"/>
          <p:cNvSpPr txBox="1"/>
          <p:nvPr>
            <p:ph hasCustomPrompt="1" idx="2" type="title"/>
          </p:nvPr>
        </p:nvSpPr>
        <p:spPr>
          <a:xfrm>
            <a:off x="4093200" y="2161106"/>
            <a:ext cx="9576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3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84" name="Google Shape;284;p22"/>
          <p:cNvSpPr txBox="1"/>
          <p:nvPr>
            <p:ph idx="3" type="subTitle"/>
          </p:nvPr>
        </p:nvSpPr>
        <p:spPr>
          <a:xfrm>
            <a:off x="3415945" y="3802700"/>
            <a:ext cx="2312100" cy="8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22"/>
          <p:cNvSpPr txBox="1"/>
          <p:nvPr>
            <p:ph hasCustomPrompt="1" idx="4" type="title"/>
          </p:nvPr>
        </p:nvSpPr>
        <p:spPr>
          <a:xfrm>
            <a:off x="1502350" y="2161106"/>
            <a:ext cx="9576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31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86" name="Google Shape;286;p22"/>
          <p:cNvSpPr txBox="1"/>
          <p:nvPr>
            <p:ph idx="5" type="subTitle"/>
          </p:nvPr>
        </p:nvSpPr>
        <p:spPr>
          <a:xfrm>
            <a:off x="825100" y="3802700"/>
            <a:ext cx="2312100" cy="8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22"/>
          <p:cNvSpPr txBox="1"/>
          <p:nvPr>
            <p:ph idx="6" type="title"/>
          </p:nvPr>
        </p:nvSpPr>
        <p:spPr>
          <a:xfrm>
            <a:off x="825100" y="3383000"/>
            <a:ext cx="2312100" cy="4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288" name="Google Shape;288;p22"/>
          <p:cNvSpPr txBox="1"/>
          <p:nvPr>
            <p:ph idx="7" type="title"/>
          </p:nvPr>
        </p:nvSpPr>
        <p:spPr>
          <a:xfrm>
            <a:off x="3415945" y="3383000"/>
            <a:ext cx="2312100" cy="4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289" name="Google Shape;289;p22"/>
          <p:cNvSpPr txBox="1"/>
          <p:nvPr>
            <p:ph idx="8" type="title"/>
          </p:nvPr>
        </p:nvSpPr>
        <p:spPr>
          <a:xfrm>
            <a:off x="6006790" y="3383000"/>
            <a:ext cx="2312100" cy="4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290" name="Google Shape;290;p22"/>
          <p:cNvSpPr txBox="1"/>
          <p:nvPr>
            <p:ph idx="9" type="title"/>
          </p:nvPr>
        </p:nvSpPr>
        <p:spPr>
          <a:xfrm>
            <a:off x="723900" y="443293"/>
            <a:ext cx="7708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pic>
        <p:nvPicPr>
          <p:cNvPr id="291" name="Google Shape;291;p22"/>
          <p:cNvPicPr preferRelativeResize="0"/>
          <p:nvPr/>
        </p:nvPicPr>
        <p:blipFill rotWithShape="1">
          <a:blip r:embed="rId2">
            <a:alphaModFix/>
          </a:blip>
          <a:srcRect b="29908" l="0" r="65313" t="0"/>
          <a:stretch/>
        </p:blipFill>
        <p:spPr>
          <a:xfrm rot="10800000">
            <a:off x="-91556" y="-67100"/>
            <a:ext cx="1186225" cy="282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159457">
            <a:off x="8670735" y="-291900"/>
            <a:ext cx="611531" cy="2046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2"/>
          <p:cNvPicPr preferRelativeResize="0"/>
          <p:nvPr/>
        </p:nvPicPr>
        <p:blipFill rotWithShape="1">
          <a:blip r:embed="rId4">
            <a:alphaModFix/>
          </a:blip>
          <a:srcRect b="19833" l="61666" r="0" t="0"/>
          <a:stretch/>
        </p:blipFill>
        <p:spPr>
          <a:xfrm>
            <a:off x="-66950" y="2602500"/>
            <a:ext cx="1067176" cy="262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2"/>
          <p:cNvPicPr preferRelativeResize="0"/>
          <p:nvPr/>
        </p:nvPicPr>
        <p:blipFill rotWithShape="1">
          <a:blip r:embed="rId5">
            <a:alphaModFix/>
          </a:blip>
          <a:srcRect b="0" l="0" r="0" t="21722"/>
          <a:stretch/>
        </p:blipFill>
        <p:spPr>
          <a:xfrm>
            <a:off x="-210625" y="-190500"/>
            <a:ext cx="1934274" cy="5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2"/>
          <p:cNvPicPr preferRelativeResize="0"/>
          <p:nvPr/>
        </p:nvPicPr>
        <p:blipFill rotWithShape="1">
          <a:blip r:embed="rId6">
            <a:alphaModFix/>
          </a:blip>
          <a:srcRect b="0" l="0" r="0" t="15711"/>
          <a:stretch/>
        </p:blipFill>
        <p:spPr>
          <a:xfrm>
            <a:off x="5385150" y="-561975"/>
            <a:ext cx="2995177" cy="82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646693">
            <a:off x="8559437" y="1972153"/>
            <a:ext cx="729704" cy="1873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9302818">
            <a:off x="7724746" y="-861216"/>
            <a:ext cx="2503516" cy="1425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43774" y="2754175"/>
            <a:ext cx="1378678" cy="255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249066">
            <a:off x="7990026" y="4382148"/>
            <a:ext cx="1091056" cy="70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4430044">
            <a:off x="8262076" y="4171557"/>
            <a:ext cx="1428852" cy="82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3"/>
          <p:cNvSpPr txBox="1"/>
          <p:nvPr>
            <p:ph idx="1" type="subTitle"/>
          </p:nvPr>
        </p:nvSpPr>
        <p:spPr>
          <a:xfrm>
            <a:off x="1661102" y="3615725"/>
            <a:ext cx="2192700" cy="411000"/>
          </a:xfrm>
          <a:prstGeom prst="rect">
            <a:avLst/>
          </a:prstGeom>
          <a:effectLst>
            <a:outerShdw rotWithShape="0" algn="bl" dir="8100000" dist="28575">
              <a:schemeClr val="accent6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0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303" name="Google Shape;303;p23"/>
          <p:cNvSpPr txBox="1"/>
          <p:nvPr>
            <p:ph idx="2" type="subTitle"/>
          </p:nvPr>
        </p:nvSpPr>
        <p:spPr>
          <a:xfrm>
            <a:off x="5295302" y="3615725"/>
            <a:ext cx="2192700" cy="411000"/>
          </a:xfrm>
          <a:prstGeom prst="rect">
            <a:avLst/>
          </a:prstGeom>
          <a:effectLst>
            <a:outerShdw rotWithShape="0" algn="bl" dir="8100000" dist="28575">
              <a:schemeClr val="accent6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0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304" name="Google Shape;304;p23"/>
          <p:cNvSpPr txBox="1"/>
          <p:nvPr>
            <p:ph idx="3" type="subTitle"/>
          </p:nvPr>
        </p:nvSpPr>
        <p:spPr>
          <a:xfrm>
            <a:off x="1660950" y="4026845"/>
            <a:ext cx="2192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23"/>
          <p:cNvSpPr txBox="1"/>
          <p:nvPr>
            <p:ph idx="4" type="subTitle"/>
          </p:nvPr>
        </p:nvSpPr>
        <p:spPr>
          <a:xfrm>
            <a:off x="5295150" y="4026725"/>
            <a:ext cx="219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23"/>
          <p:cNvSpPr txBox="1"/>
          <p:nvPr>
            <p:ph type="title"/>
          </p:nvPr>
        </p:nvSpPr>
        <p:spPr>
          <a:xfrm>
            <a:off x="720000" y="445025"/>
            <a:ext cx="7708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4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4"/>
          <p:cNvSpPr txBox="1"/>
          <p:nvPr>
            <p:ph idx="1" type="subTitle"/>
          </p:nvPr>
        </p:nvSpPr>
        <p:spPr>
          <a:xfrm>
            <a:off x="720000" y="1212525"/>
            <a:ext cx="3718200" cy="3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9" name="Google Shape;309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0" name="Google Shape;310;p24"/>
          <p:cNvSpPr txBox="1"/>
          <p:nvPr>
            <p:ph idx="2" type="subTitle"/>
          </p:nvPr>
        </p:nvSpPr>
        <p:spPr>
          <a:xfrm>
            <a:off x="4939700" y="1212525"/>
            <a:ext cx="3484200" cy="3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311" name="Google Shape;31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48603">
            <a:off x="8084076" y="2466550"/>
            <a:ext cx="1632850" cy="292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4"/>
          <p:cNvPicPr preferRelativeResize="0"/>
          <p:nvPr/>
        </p:nvPicPr>
        <p:blipFill rotWithShape="1">
          <a:blip r:embed="rId3">
            <a:alphaModFix/>
          </a:blip>
          <a:srcRect b="45711" l="0" r="0" t="0"/>
          <a:stretch/>
        </p:blipFill>
        <p:spPr>
          <a:xfrm rot="3992606">
            <a:off x="-895548" y="3716928"/>
            <a:ext cx="1774380" cy="1186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4"/>
          <p:cNvPicPr preferRelativeResize="0"/>
          <p:nvPr/>
        </p:nvPicPr>
        <p:blipFill rotWithShape="1">
          <a:blip r:embed="rId4">
            <a:alphaModFix/>
          </a:blip>
          <a:srcRect b="26199" l="0" r="13096" t="0"/>
          <a:stretch/>
        </p:blipFill>
        <p:spPr>
          <a:xfrm>
            <a:off x="3558402" y="4175700"/>
            <a:ext cx="5736146" cy="111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5"/>
          <p:cNvSpPr txBox="1"/>
          <p:nvPr>
            <p:ph idx="1" type="subTitle"/>
          </p:nvPr>
        </p:nvSpPr>
        <p:spPr>
          <a:xfrm>
            <a:off x="3793025" y="1382575"/>
            <a:ext cx="3755100" cy="417000"/>
          </a:xfrm>
          <a:prstGeom prst="rect">
            <a:avLst/>
          </a:prstGeom>
          <a:ln>
            <a:noFill/>
          </a:ln>
          <a:effectLst>
            <a:outerShdw rotWithShape="0" algn="bl" dir="8700000" dist="28575">
              <a:schemeClr val="accent6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6" name="Google Shape;316;p25"/>
          <p:cNvSpPr txBox="1"/>
          <p:nvPr>
            <p:ph idx="2" type="subTitle"/>
          </p:nvPr>
        </p:nvSpPr>
        <p:spPr>
          <a:xfrm>
            <a:off x="3793025" y="1800925"/>
            <a:ext cx="3755100" cy="4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25"/>
          <p:cNvSpPr txBox="1"/>
          <p:nvPr>
            <p:ph idx="3" type="subTitle"/>
          </p:nvPr>
        </p:nvSpPr>
        <p:spPr>
          <a:xfrm>
            <a:off x="2102825" y="2870626"/>
            <a:ext cx="3755100" cy="4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25"/>
          <p:cNvSpPr txBox="1"/>
          <p:nvPr>
            <p:ph idx="4" type="subTitle"/>
          </p:nvPr>
        </p:nvSpPr>
        <p:spPr>
          <a:xfrm>
            <a:off x="3151788" y="3940328"/>
            <a:ext cx="3755100" cy="4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0" name="Google Shape;320;p25"/>
          <p:cNvSpPr txBox="1"/>
          <p:nvPr>
            <p:ph idx="5" type="subTitle"/>
          </p:nvPr>
        </p:nvSpPr>
        <p:spPr>
          <a:xfrm>
            <a:off x="2102825" y="2453625"/>
            <a:ext cx="3755100" cy="417000"/>
          </a:xfrm>
          <a:prstGeom prst="rect">
            <a:avLst/>
          </a:prstGeom>
          <a:ln>
            <a:noFill/>
          </a:ln>
          <a:effectLst>
            <a:outerShdw rotWithShape="0" algn="bl" dir="8700000" dist="28575">
              <a:schemeClr val="accent6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1" name="Google Shape;321;p25"/>
          <p:cNvSpPr txBox="1"/>
          <p:nvPr>
            <p:ph idx="6" type="subTitle"/>
          </p:nvPr>
        </p:nvSpPr>
        <p:spPr>
          <a:xfrm>
            <a:off x="3151788" y="3524675"/>
            <a:ext cx="3755100" cy="417000"/>
          </a:xfrm>
          <a:prstGeom prst="rect">
            <a:avLst/>
          </a:prstGeom>
          <a:ln>
            <a:noFill/>
          </a:ln>
          <a:effectLst>
            <a:outerShdw rotWithShape="0" algn="bl" dir="8700000" dist="28575">
              <a:schemeClr val="accent6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322" name="Google Shape;322;p25"/>
          <p:cNvGrpSpPr/>
          <p:nvPr/>
        </p:nvGrpSpPr>
        <p:grpSpPr>
          <a:xfrm rot="-5400000">
            <a:off x="1742658" y="-2208779"/>
            <a:ext cx="5497052" cy="9610132"/>
            <a:chOff x="3750750" y="2350500"/>
            <a:chExt cx="638650" cy="649825"/>
          </a:xfrm>
        </p:grpSpPr>
        <p:sp>
          <p:nvSpPr>
            <p:cNvPr id="323" name="Google Shape;323;p25"/>
            <p:cNvSpPr/>
            <p:nvPr/>
          </p:nvSpPr>
          <p:spPr>
            <a:xfrm>
              <a:off x="3750750" y="2728525"/>
              <a:ext cx="265975" cy="259575"/>
            </a:xfrm>
            <a:custGeom>
              <a:rect b="b" l="l" r="r" t="t"/>
              <a:pathLst>
                <a:path extrusionOk="0" h="10383" w="10639">
                  <a:moveTo>
                    <a:pt x="75" y="1"/>
                  </a:moveTo>
                  <a:cubicBezTo>
                    <a:pt x="50" y="1"/>
                    <a:pt x="26" y="5"/>
                    <a:pt x="0" y="13"/>
                  </a:cubicBezTo>
                  <a:cubicBezTo>
                    <a:pt x="573" y="2965"/>
                    <a:pt x="2370" y="5574"/>
                    <a:pt x="4586" y="7610"/>
                  </a:cubicBezTo>
                  <a:cubicBezTo>
                    <a:pt x="5518" y="8465"/>
                    <a:pt x="6536" y="9235"/>
                    <a:pt x="7665" y="9791"/>
                  </a:cubicBezTo>
                  <a:cubicBezTo>
                    <a:pt x="8153" y="10040"/>
                    <a:pt x="8743" y="10348"/>
                    <a:pt x="9299" y="10382"/>
                  </a:cubicBezTo>
                  <a:cubicBezTo>
                    <a:pt x="9309" y="10382"/>
                    <a:pt x="9319" y="10382"/>
                    <a:pt x="9330" y="10382"/>
                  </a:cubicBezTo>
                  <a:cubicBezTo>
                    <a:pt x="9657" y="10382"/>
                    <a:pt x="10639" y="10253"/>
                    <a:pt x="10266" y="9740"/>
                  </a:cubicBezTo>
                  <a:cubicBezTo>
                    <a:pt x="10198" y="9655"/>
                    <a:pt x="10104" y="9612"/>
                    <a:pt x="10010" y="9569"/>
                  </a:cubicBezTo>
                  <a:cubicBezTo>
                    <a:pt x="9582" y="9398"/>
                    <a:pt x="9154" y="9235"/>
                    <a:pt x="8726" y="9064"/>
                  </a:cubicBezTo>
                  <a:cubicBezTo>
                    <a:pt x="6827" y="8286"/>
                    <a:pt x="5176" y="7003"/>
                    <a:pt x="3807" y="5480"/>
                  </a:cubicBezTo>
                  <a:cubicBezTo>
                    <a:pt x="2438" y="3948"/>
                    <a:pt x="1361" y="2195"/>
                    <a:pt x="454" y="355"/>
                  </a:cubicBezTo>
                  <a:cubicBezTo>
                    <a:pt x="386" y="198"/>
                    <a:pt x="246" y="1"/>
                    <a:pt x="75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5"/>
            <p:cNvSpPr/>
            <p:nvPr/>
          </p:nvSpPr>
          <p:spPr>
            <a:xfrm>
              <a:off x="3784750" y="2350500"/>
              <a:ext cx="319975" cy="635350"/>
            </a:xfrm>
            <a:custGeom>
              <a:rect b="b" l="l" r="r" t="t"/>
              <a:pathLst>
                <a:path extrusionOk="0" h="25414" w="12799">
                  <a:moveTo>
                    <a:pt x="6009" y="0"/>
                  </a:moveTo>
                  <a:cubicBezTo>
                    <a:pt x="5490" y="0"/>
                    <a:pt x="5216" y="627"/>
                    <a:pt x="5074" y="1130"/>
                  </a:cubicBezTo>
                  <a:cubicBezTo>
                    <a:pt x="4877" y="1900"/>
                    <a:pt x="4663" y="2670"/>
                    <a:pt x="4338" y="3397"/>
                  </a:cubicBezTo>
                  <a:cubicBezTo>
                    <a:pt x="3440" y="5407"/>
                    <a:pt x="1720" y="6973"/>
                    <a:pt x="865" y="9018"/>
                  </a:cubicBezTo>
                  <a:cubicBezTo>
                    <a:pt x="1" y="11062"/>
                    <a:pt x="112" y="13500"/>
                    <a:pt x="1173" y="15451"/>
                  </a:cubicBezTo>
                  <a:cubicBezTo>
                    <a:pt x="2550" y="17992"/>
                    <a:pt x="5228" y="19480"/>
                    <a:pt x="7546" y="21208"/>
                  </a:cubicBezTo>
                  <a:cubicBezTo>
                    <a:pt x="8538" y="21952"/>
                    <a:pt x="9471" y="22748"/>
                    <a:pt x="10369" y="23612"/>
                  </a:cubicBezTo>
                  <a:cubicBezTo>
                    <a:pt x="10805" y="24040"/>
                    <a:pt x="11233" y="24485"/>
                    <a:pt x="11652" y="24938"/>
                  </a:cubicBezTo>
                  <a:cubicBezTo>
                    <a:pt x="11815" y="25117"/>
                    <a:pt x="12133" y="25414"/>
                    <a:pt x="12390" y="25414"/>
                  </a:cubicBezTo>
                  <a:cubicBezTo>
                    <a:pt x="12537" y="25414"/>
                    <a:pt x="12665" y="25316"/>
                    <a:pt x="12730" y="25041"/>
                  </a:cubicBezTo>
                  <a:cubicBezTo>
                    <a:pt x="12799" y="24784"/>
                    <a:pt x="12679" y="24510"/>
                    <a:pt x="12559" y="24279"/>
                  </a:cubicBezTo>
                  <a:cubicBezTo>
                    <a:pt x="11430" y="22064"/>
                    <a:pt x="9428" y="20438"/>
                    <a:pt x="7332" y="19112"/>
                  </a:cubicBezTo>
                  <a:cubicBezTo>
                    <a:pt x="5245" y="17795"/>
                    <a:pt x="2875" y="16571"/>
                    <a:pt x="1848" y="14322"/>
                  </a:cubicBezTo>
                  <a:cubicBezTo>
                    <a:pt x="899" y="12226"/>
                    <a:pt x="1395" y="9728"/>
                    <a:pt x="2439" y="7674"/>
                  </a:cubicBezTo>
                  <a:cubicBezTo>
                    <a:pt x="3474" y="5621"/>
                    <a:pt x="5005" y="3850"/>
                    <a:pt x="6254" y="1917"/>
                  </a:cubicBezTo>
                  <a:cubicBezTo>
                    <a:pt x="6459" y="1601"/>
                    <a:pt x="6673" y="1233"/>
                    <a:pt x="6682" y="848"/>
                  </a:cubicBezTo>
                  <a:cubicBezTo>
                    <a:pt x="6690" y="454"/>
                    <a:pt x="6425" y="35"/>
                    <a:pt x="6040" y="1"/>
                  </a:cubicBezTo>
                  <a:cubicBezTo>
                    <a:pt x="6030" y="0"/>
                    <a:pt x="6019" y="0"/>
                    <a:pt x="6009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5"/>
            <p:cNvSpPr/>
            <p:nvPr/>
          </p:nvSpPr>
          <p:spPr>
            <a:xfrm>
              <a:off x="3907725" y="2390850"/>
              <a:ext cx="350350" cy="606625"/>
            </a:xfrm>
            <a:custGeom>
              <a:rect b="b" l="l" r="r" t="t"/>
              <a:pathLst>
                <a:path extrusionOk="0" h="24265" w="14014">
                  <a:moveTo>
                    <a:pt x="8788" y="0"/>
                  </a:moveTo>
                  <a:cubicBezTo>
                    <a:pt x="8702" y="0"/>
                    <a:pt x="8616" y="1"/>
                    <a:pt x="8530" y="4"/>
                  </a:cubicBezTo>
                  <a:cubicBezTo>
                    <a:pt x="7460" y="38"/>
                    <a:pt x="6383" y="217"/>
                    <a:pt x="5399" y="662"/>
                  </a:cubicBezTo>
                  <a:cubicBezTo>
                    <a:pt x="3525" y="1492"/>
                    <a:pt x="2148" y="3195"/>
                    <a:pt x="1284" y="5051"/>
                  </a:cubicBezTo>
                  <a:cubicBezTo>
                    <a:pt x="411" y="6907"/>
                    <a:pt x="1" y="9055"/>
                    <a:pt x="617" y="10988"/>
                  </a:cubicBezTo>
                  <a:cubicBezTo>
                    <a:pt x="1335" y="13221"/>
                    <a:pt x="3260" y="14803"/>
                    <a:pt x="4962" y="16420"/>
                  </a:cubicBezTo>
                  <a:cubicBezTo>
                    <a:pt x="6554" y="17943"/>
                    <a:pt x="8051" y="19637"/>
                    <a:pt x="8863" y="21690"/>
                  </a:cubicBezTo>
                  <a:cubicBezTo>
                    <a:pt x="9129" y="22366"/>
                    <a:pt x="9248" y="23059"/>
                    <a:pt x="9437" y="23743"/>
                  </a:cubicBezTo>
                  <a:cubicBezTo>
                    <a:pt x="9507" y="23983"/>
                    <a:pt x="9676" y="24265"/>
                    <a:pt x="9828" y="24265"/>
                  </a:cubicBezTo>
                  <a:cubicBezTo>
                    <a:pt x="9915" y="24265"/>
                    <a:pt x="9997" y="24174"/>
                    <a:pt x="10053" y="23932"/>
                  </a:cubicBezTo>
                  <a:cubicBezTo>
                    <a:pt x="10181" y="23384"/>
                    <a:pt x="9941" y="22614"/>
                    <a:pt x="9813" y="22075"/>
                  </a:cubicBezTo>
                  <a:cubicBezTo>
                    <a:pt x="9522" y="20877"/>
                    <a:pt x="9026" y="19723"/>
                    <a:pt x="8324" y="18713"/>
                  </a:cubicBezTo>
                  <a:cubicBezTo>
                    <a:pt x="7332" y="17259"/>
                    <a:pt x="5989" y="16087"/>
                    <a:pt x="4731" y="14863"/>
                  </a:cubicBezTo>
                  <a:cubicBezTo>
                    <a:pt x="3482" y="13623"/>
                    <a:pt x="2285" y="12254"/>
                    <a:pt x="1729" y="10586"/>
                  </a:cubicBezTo>
                  <a:cubicBezTo>
                    <a:pt x="1113" y="8730"/>
                    <a:pt x="1378" y="6617"/>
                    <a:pt x="2422" y="4965"/>
                  </a:cubicBezTo>
                  <a:cubicBezTo>
                    <a:pt x="2892" y="4230"/>
                    <a:pt x="3508" y="3597"/>
                    <a:pt x="4133" y="2998"/>
                  </a:cubicBezTo>
                  <a:cubicBezTo>
                    <a:pt x="4689" y="2467"/>
                    <a:pt x="5279" y="1954"/>
                    <a:pt x="5963" y="1586"/>
                  </a:cubicBezTo>
                  <a:cubicBezTo>
                    <a:pt x="6758" y="1162"/>
                    <a:pt x="7635" y="969"/>
                    <a:pt x="8524" y="969"/>
                  </a:cubicBezTo>
                  <a:cubicBezTo>
                    <a:pt x="10201" y="969"/>
                    <a:pt x="11921" y="1654"/>
                    <a:pt x="13218" y="2767"/>
                  </a:cubicBezTo>
                  <a:cubicBezTo>
                    <a:pt x="13342" y="2866"/>
                    <a:pt x="13474" y="2981"/>
                    <a:pt x="13629" y="2981"/>
                  </a:cubicBezTo>
                  <a:cubicBezTo>
                    <a:pt x="13635" y="2981"/>
                    <a:pt x="13640" y="2981"/>
                    <a:pt x="13646" y="2981"/>
                  </a:cubicBezTo>
                  <a:cubicBezTo>
                    <a:pt x="13868" y="2972"/>
                    <a:pt x="14013" y="2733"/>
                    <a:pt x="14005" y="2510"/>
                  </a:cubicBezTo>
                  <a:cubicBezTo>
                    <a:pt x="13996" y="2296"/>
                    <a:pt x="13859" y="2100"/>
                    <a:pt x="13714" y="1928"/>
                  </a:cubicBezTo>
                  <a:cubicBezTo>
                    <a:pt x="12554" y="531"/>
                    <a:pt x="10628" y="0"/>
                    <a:pt x="8788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5"/>
            <p:cNvSpPr/>
            <p:nvPr/>
          </p:nvSpPr>
          <p:spPr>
            <a:xfrm>
              <a:off x="4173350" y="2485675"/>
              <a:ext cx="151450" cy="514650"/>
            </a:xfrm>
            <a:custGeom>
              <a:rect b="b" l="l" r="r" t="t"/>
              <a:pathLst>
                <a:path extrusionOk="0" h="20586" w="6058">
                  <a:moveTo>
                    <a:pt x="847" y="1"/>
                  </a:moveTo>
                  <a:cubicBezTo>
                    <a:pt x="625" y="1"/>
                    <a:pt x="413" y="62"/>
                    <a:pt x="283" y="231"/>
                  </a:cubicBezTo>
                  <a:cubicBezTo>
                    <a:pt x="1" y="599"/>
                    <a:pt x="326" y="1121"/>
                    <a:pt x="668" y="1421"/>
                  </a:cubicBezTo>
                  <a:cubicBezTo>
                    <a:pt x="1891" y="2490"/>
                    <a:pt x="3679" y="2952"/>
                    <a:pt x="4526" y="4338"/>
                  </a:cubicBezTo>
                  <a:cubicBezTo>
                    <a:pt x="5082" y="5262"/>
                    <a:pt x="5099" y="6425"/>
                    <a:pt x="4954" y="7494"/>
                  </a:cubicBezTo>
                  <a:cubicBezTo>
                    <a:pt x="4526" y="10497"/>
                    <a:pt x="2935" y="13201"/>
                    <a:pt x="1874" y="16049"/>
                  </a:cubicBezTo>
                  <a:cubicBezTo>
                    <a:pt x="1592" y="16785"/>
                    <a:pt x="1361" y="17546"/>
                    <a:pt x="1293" y="18325"/>
                  </a:cubicBezTo>
                  <a:cubicBezTo>
                    <a:pt x="1267" y="18736"/>
                    <a:pt x="1250" y="20586"/>
                    <a:pt x="1895" y="20586"/>
                  </a:cubicBezTo>
                  <a:cubicBezTo>
                    <a:pt x="1908" y="20586"/>
                    <a:pt x="1921" y="20585"/>
                    <a:pt x="1934" y="20583"/>
                  </a:cubicBezTo>
                  <a:cubicBezTo>
                    <a:pt x="2336" y="20541"/>
                    <a:pt x="2234" y="19899"/>
                    <a:pt x="2276" y="19617"/>
                  </a:cubicBezTo>
                  <a:cubicBezTo>
                    <a:pt x="2345" y="19129"/>
                    <a:pt x="2507" y="18641"/>
                    <a:pt x="2704" y="18154"/>
                  </a:cubicBezTo>
                  <a:cubicBezTo>
                    <a:pt x="3106" y="17204"/>
                    <a:pt x="3637" y="16314"/>
                    <a:pt x="4073" y="15373"/>
                  </a:cubicBezTo>
                  <a:cubicBezTo>
                    <a:pt x="4971" y="13474"/>
                    <a:pt x="5459" y="11395"/>
                    <a:pt x="5784" y="9325"/>
                  </a:cubicBezTo>
                  <a:cubicBezTo>
                    <a:pt x="5938" y="8393"/>
                    <a:pt x="6058" y="7452"/>
                    <a:pt x="5989" y="6511"/>
                  </a:cubicBezTo>
                  <a:cubicBezTo>
                    <a:pt x="5844" y="4107"/>
                    <a:pt x="4449" y="1814"/>
                    <a:pt x="2396" y="565"/>
                  </a:cubicBezTo>
                  <a:cubicBezTo>
                    <a:pt x="2020" y="343"/>
                    <a:pt x="1618" y="137"/>
                    <a:pt x="1190" y="43"/>
                  </a:cubicBezTo>
                  <a:cubicBezTo>
                    <a:pt x="1079" y="17"/>
                    <a:pt x="962" y="1"/>
                    <a:pt x="847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5"/>
            <p:cNvSpPr/>
            <p:nvPr/>
          </p:nvSpPr>
          <p:spPr>
            <a:xfrm>
              <a:off x="4280075" y="2782375"/>
              <a:ext cx="109325" cy="215825"/>
            </a:xfrm>
            <a:custGeom>
              <a:rect b="b" l="l" r="r" t="t"/>
              <a:pathLst>
                <a:path extrusionOk="0" h="8633" w="4373">
                  <a:moveTo>
                    <a:pt x="4033" y="1"/>
                  </a:moveTo>
                  <a:cubicBezTo>
                    <a:pt x="4007" y="1"/>
                    <a:pt x="3980" y="5"/>
                    <a:pt x="3953" y="15"/>
                  </a:cubicBezTo>
                  <a:cubicBezTo>
                    <a:pt x="3885" y="32"/>
                    <a:pt x="3816" y="109"/>
                    <a:pt x="3773" y="169"/>
                  </a:cubicBezTo>
                  <a:cubicBezTo>
                    <a:pt x="3559" y="468"/>
                    <a:pt x="3440" y="828"/>
                    <a:pt x="3303" y="1153"/>
                  </a:cubicBezTo>
                  <a:cubicBezTo>
                    <a:pt x="2790" y="2368"/>
                    <a:pt x="1977" y="3420"/>
                    <a:pt x="1284" y="4532"/>
                  </a:cubicBezTo>
                  <a:cubicBezTo>
                    <a:pt x="659" y="5533"/>
                    <a:pt x="1" y="6739"/>
                    <a:pt x="35" y="7954"/>
                  </a:cubicBezTo>
                  <a:cubicBezTo>
                    <a:pt x="43" y="8250"/>
                    <a:pt x="93" y="8632"/>
                    <a:pt x="420" y="8632"/>
                  </a:cubicBezTo>
                  <a:cubicBezTo>
                    <a:pt x="451" y="8632"/>
                    <a:pt x="486" y="8629"/>
                    <a:pt x="522" y="8621"/>
                  </a:cubicBezTo>
                  <a:cubicBezTo>
                    <a:pt x="1147" y="8484"/>
                    <a:pt x="942" y="7629"/>
                    <a:pt x="950" y="7201"/>
                  </a:cubicBezTo>
                  <a:cubicBezTo>
                    <a:pt x="976" y="6748"/>
                    <a:pt x="1173" y="6329"/>
                    <a:pt x="1404" y="5944"/>
                  </a:cubicBezTo>
                  <a:cubicBezTo>
                    <a:pt x="2370" y="4216"/>
                    <a:pt x="3628" y="2607"/>
                    <a:pt x="4270" y="725"/>
                  </a:cubicBezTo>
                  <a:cubicBezTo>
                    <a:pt x="4321" y="580"/>
                    <a:pt x="4372" y="409"/>
                    <a:pt x="4329" y="246"/>
                  </a:cubicBezTo>
                  <a:cubicBezTo>
                    <a:pt x="4294" y="117"/>
                    <a:pt x="4168" y="1"/>
                    <a:pt x="4033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5"/>
            <p:cNvSpPr/>
            <p:nvPr/>
          </p:nvSpPr>
          <p:spPr>
            <a:xfrm>
              <a:off x="4287775" y="2432125"/>
              <a:ext cx="90075" cy="174600"/>
            </a:xfrm>
            <a:custGeom>
              <a:rect b="b" l="l" r="r" t="t"/>
              <a:pathLst>
                <a:path extrusionOk="0" h="6984" w="3603">
                  <a:moveTo>
                    <a:pt x="868" y="1"/>
                  </a:moveTo>
                  <a:cubicBezTo>
                    <a:pt x="664" y="1"/>
                    <a:pt x="479" y="168"/>
                    <a:pt x="360" y="354"/>
                  </a:cubicBezTo>
                  <a:cubicBezTo>
                    <a:pt x="1" y="962"/>
                    <a:pt x="86" y="1757"/>
                    <a:pt x="283" y="2442"/>
                  </a:cubicBezTo>
                  <a:cubicBezTo>
                    <a:pt x="557" y="3417"/>
                    <a:pt x="1027" y="4324"/>
                    <a:pt x="1660" y="5111"/>
                  </a:cubicBezTo>
                  <a:cubicBezTo>
                    <a:pt x="2020" y="5564"/>
                    <a:pt x="2439" y="5984"/>
                    <a:pt x="2781" y="6471"/>
                  </a:cubicBezTo>
                  <a:cubicBezTo>
                    <a:pt x="2837" y="6559"/>
                    <a:pt x="3162" y="6983"/>
                    <a:pt x="3377" y="6983"/>
                  </a:cubicBezTo>
                  <a:cubicBezTo>
                    <a:pt x="3457" y="6983"/>
                    <a:pt x="3521" y="6925"/>
                    <a:pt x="3551" y="6771"/>
                  </a:cubicBezTo>
                  <a:cubicBezTo>
                    <a:pt x="3602" y="6471"/>
                    <a:pt x="2789" y="5701"/>
                    <a:pt x="2610" y="5479"/>
                  </a:cubicBezTo>
                  <a:cubicBezTo>
                    <a:pt x="2268" y="5051"/>
                    <a:pt x="1934" y="4606"/>
                    <a:pt x="1729" y="4093"/>
                  </a:cubicBezTo>
                  <a:cubicBezTo>
                    <a:pt x="1292" y="3015"/>
                    <a:pt x="1472" y="1800"/>
                    <a:pt x="1335" y="645"/>
                  </a:cubicBezTo>
                  <a:cubicBezTo>
                    <a:pt x="1301" y="389"/>
                    <a:pt x="1207" y="72"/>
                    <a:pt x="959" y="12"/>
                  </a:cubicBezTo>
                  <a:cubicBezTo>
                    <a:pt x="928" y="5"/>
                    <a:pt x="898" y="1"/>
                    <a:pt x="868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9" name="Google Shape;32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94447" y="547913"/>
            <a:ext cx="287234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5"/>
          <p:cNvPicPr preferRelativeResize="0"/>
          <p:nvPr/>
        </p:nvPicPr>
        <p:blipFill rotWithShape="1">
          <a:blip r:embed="rId3">
            <a:alphaModFix/>
          </a:blip>
          <a:srcRect b="52640" l="0" r="13096" t="0"/>
          <a:stretch/>
        </p:blipFill>
        <p:spPr>
          <a:xfrm>
            <a:off x="-460650" y="4599425"/>
            <a:ext cx="4957525" cy="61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923693">
            <a:off x="532247" y="-1045515"/>
            <a:ext cx="814657" cy="2091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100006">
            <a:off x="-438696" y="3834848"/>
            <a:ext cx="1519999" cy="119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26"/>
          <p:cNvGrpSpPr/>
          <p:nvPr/>
        </p:nvGrpSpPr>
        <p:grpSpPr>
          <a:xfrm rot="5400000">
            <a:off x="1742658" y="-2208779"/>
            <a:ext cx="5497052" cy="9610132"/>
            <a:chOff x="3750750" y="2350500"/>
            <a:chExt cx="638650" cy="649825"/>
          </a:xfrm>
        </p:grpSpPr>
        <p:sp>
          <p:nvSpPr>
            <p:cNvPr id="335" name="Google Shape;335;p26"/>
            <p:cNvSpPr/>
            <p:nvPr/>
          </p:nvSpPr>
          <p:spPr>
            <a:xfrm>
              <a:off x="3750750" y="2728525"/>
              <a:ext cx="265975" cy="259575"/>
            </a:xfrm>
            <a:custGeom>
              <a:rect b="b" l="l" r="r" t="t"/>
              <a:pathLst>
                <a:path extrusionOk="0" h="10383" w="10639">
                  <a:moveTo>
                    <a:pt x="75" y="1"/>
                  </a:moveTo>
                  <a:cubicBezTo>
                    <a:pt x="50" y="1"/>
                    <a:pt x="26" y="5"/>
                    <a:pt x="0" y="13"/>
                  </a:cubicBezTo>
                  <a:cubicBezTo>
                    <a:pt x="573" y="2965"/>
                    <a:pt x="2370" y="5574"/>
                    <a:pt x="4586" y="7610"/>
                  </a:cubicBezTo>
                  <a:cubicBezTo>
                    <a:pt x="5518" y="8465"/>
                    <a:pt x="6536" y="9235"/>
                    <a:pt x="7665" y="9791"/>
                  </a:cubicBezTo>
                  <a:cubicBezTo>
                    <a:pt x="8153" y="10040"/>
                    <a:pt x="8743" y="10348"/>
                    <a:pt x="9299" y="10382"/>
                  </a:cubicBezTo>
                  <a:cubicBezTo>
                    <a:pt x="9309" y="10382"/>
                    <a:pt x="9319" y="10382"/>
                    <a:pt x="9330" y="10382"/>
                  </a:cubicBezTo>
                  <a:cubicBezTo>
                    <a:pt x="9657" y="10382"/>
                    <a:pt x="10639" y="10253"/>
                    <a:pt x="10266" y="9740"/>
                  </a:cubicBezTo>
                  <a:cubicBezTo>
                    <a:pt x="10198" y="9655"/>
                    <a:pt x="10104" y="9612"/>
                    <a:pt x="10010" y="9569"/>
                  </a:cubicBezTo>
                  <a:cubicBezTo>
                    <a:pt x="9582" y="9398"/>
                    <a:pt x="9154" y="9235"/>
                    <a:pt x="8726" y="9064"/>
                  </a:cubicBezTo>
                  <a:cubicBezTo>
                    <a:pt x="6827" y="8286"/>
                    <a:pt x="5176" y="7003"/>
                    <a:pt x="3807" y="5480"/>
                  </a:cubicBezTo>
                  <a:cubicBezTo>
                    <a:pt x="2438" y="3948"/>
                    <a:pt x="1361" y="2195"/>
                    <a:pt x="454" y="355"/>
                  </a:cubicBezTo>
                  <a:cubicBezTo>
                    <a:pt x="386" y="198"/>
                    <a:pt x="246" y="1"/>
                    <a:pt x="75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3784750" y="2350500"/>
              <a:ext cx="319975" cy="635350"/>
            </a:xfrm>
            <a:custGeom>
              <a:rect b="b" l="l" r="r" t="t"/>
              <a:pathLst>
                <a:path extrusionOk="0" h="25414" w="12799">
                  <a:moveTo>
                    <a:pt x="6009" y="0"/>
                  </a:moveTo>
                  <a:cubicBezTo>
                    <a:pt x="5490" y="0"/>
                    <a:pt x="5216" y="627"/>
                    <a:pt x="5074" y="1130"/>
                  </a:cubicBezTo>
                  <a:cubicBezTo>
                    <a:pt x="4877" y="1900"/>
                    <a:pt x="4663" y="2670"/>
                    <a:pt x="4338" y="3397"/>
                  </a:cubicBezTo>
                  <a:cubicBezTo>
                    <a:pt x="3440" y="5407"/>
                    <a:pt x="1720" y="6973"/>
                    <a:pt x="865" y="9018"/>
                  </a:cubicBezTo>
                  <a:cubicBezTo>
                    <a:pt x="1" y="11062"/>
                    <a:pt x="112" y="13500"/>
                    <a:pt x="1173" y="15451"/>
                  </a:cubicBezTo>
                  <a:cubicBezTo>
                    <a:pt x="2550" y="17992"/>
                    <a:pt x="5228" y="19480"/>
                    <a:pt x="7546" y="21208"/>
                  </a:cubicBezTo>
                  <a:cubicBezTo>
                    <a:pt x="8538" y="21952"/>
                    <a:pt x="9471" y="22748"/>
                    <a:pt x="10369" y="23612"/>
                  </a:cubicBezTo>
                  <a:cubicBezTo>
                    <a:pt x="10805" y="24040"/>
                    <a:pt x="11233" y="24485"/>
                    <a:pt x="11652" y="24938"/>
                  </a:cubicBezTo>
                  <a:cubicBezTo>
                    <a:pt x="11815" y="25117"/>
                    <a:pt x="12133" y="25414"/>
                    <a:pt x="12390" y="25414"/>
                  </a:cubicBezTo>
                  <a:cubicBezTo>
                    <a:pt x="12537" y="25414"/>
                    <a:pt x="12665" y="25316"/>
                    <a:pt x="12730" y="25041"/>
                  </a:cubicBezTo>
                  <a:cubicBezTo>
                    <a:pt x="12799" y="24784"/>
                    <a:pt x="12679" y="24510"/>
                    <a:pt x="12559" y="24279"/>
                  </a:cubicBezTo>
                  <a:cubicBezTo>
                    <a:pt x="11430" y="22064"/>
                    <a:pt x="9428" y="20438"/>
                    <a:pt x="7332" y="19112"/>
                  </a:cubicBezTo>
                  <a:cubicBezTo>
                    <a:pt x="5245" y="17795"/>
                    <a:pt x="2875" y="16571"/>
                    <a:pt x="1848" y="14322"/>
                  </a:cubicBezTo>
                  <a:cubicBezTo>
                    <a:pt x="899" y="12226"/>
                    <a:pt x="1395" y="9728"/>
                    <a:pt x="2439" y="7674"/>
                  </a:cubicBezTo>
                  <a:cubicBezTo>
                    <a:pt x="3474" y="5621"/>
                    <a:pt x="5005" y="3850"/>
                    <a:pt x="6254" y="1917"/>
                  </a:cubicBezTo>
                  <a:cubicBezTo>
                    <a:pt x="6459" y="1601"/>
                    <a:pt x="6673" y="1233"/>
                    <a:pt x="6682" y="848"/>
                  </a:cubicBezTo>
                  <a:cubicBezTo>
                    <a:pt x="6690" y="454"/>
                    <a:pt x="6425" y="35"/>
                    <a:pt x="6040" y="1"/>
                  </a:cubicBezTo>
                  <a:cubicBezTo>
                    <a:pt x="6030" y="0"/>
                    <a:pt x="6019" y="0"/>
                    <a:pt x="6009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3907725" y="2390850"/>
              <a:ext cx="350350" cy="606625"/>
            </a:xfrm>
            <a:custGeom>
              <a:rect b="b" l="l" r="r" t="t"/>
              <a:pathLst>
                <a:path extrusionOk="0" h="24265" w="14014">
                  <a:moveTo>
                    <a:pt x="8788" y="0"/>
                  </a:moveTo>
                  <a:cubicBezTo>
                    <a:pt x="8702" y="0"/>
                    <a:pt x="8616" y="1"/>
                    <a:pt x="8530" y="4"/>
                  </a:cubicBezTo>
                  <a:cubicBezTo>
                    <a:pt x="7460" y="38"/>
                    <a:pt x="6383" y="217"/>
                    <a:pt x="5399" y="662"/>
                  </a:cubicBezTo>
                  <a:cubicBezTo>
                    <a:pt x="3525" y="1492"/>
                    <a:pt x="2148" y="3195"/>
                    <a:pt x="1284" y="5051"/>
                  </a:cubicBezTo>
                  <a:cubicBezTo>
                    <a:pt x="411" y="6907"/>
                    <a:pt x="1" y="9055"/>
                    <a:pt x="617" y="10988"/>
                  </a:cubicBezTo>
                  <a:cubicBezTo>
                    <a:pt x="1335" y="13221"/>
                    <a:pt x="3260" y="14803"/>
                    <a:pt x="4962" y="16420"/>
                  </a:cubicBezTo>
                  <a:cubicBezTo>
                    <a:pt x="6554" y="17943"/>
                    <a:pt x="8051" y="19637"/>
                    <a:pt x="8863" y="21690"/>
                  </a:cubicBezTo>
                  <a:cubicBezTo>
                    <a:pt x="9129" y="22366"/>
                    <a:pt x="9248" y="23059"/>
                    <a:pt x="9437" y="23743"/>
                  </a:cubicBezTo>
                  <a:cubicBezTo>
                    <a:pt x="9507" y="23983"/>
                    <a:pt x="9676" y="24265"/>
                    <a:pt x="9828" y="24265"/>
                  </a:cubicBezTo>
                  <a:cubicBezTo>
                    <a:pt x="9915" y="24265"/>
                    <a:pt x="9997" y="24174"/>
                    <a:pt x="10053" y="23932"/>
                  </a:cubicBezTo>
                  <a:cubicBezTo>
                    <a:pt x="10181" y="23384"/>
                    <a:pt x="9941" y="22614"/>
                    <a:pt x="9813" y="22075"/>
                  </a:cubicBezTo>
                  <a:cubicBezTo>
                    <a:pt x="9522" y="20877"/>
                    <a:pt x="9026" y="19723"/>
                    <a:pt x="8324" y="18713"/>
                  </a:cubicBezTo>
                  <a:cubicBezTo>
                    <a:pt x="7332" y="17259"/>
                    <a:pt x="5989" y="16087"/>
                    <a:pt x="4731" y="14863"/>
                  </a:cubicBezTo>
                  <a:cubicBezTo>
                    <a:pt x="3482" y="13623"/>
                    <a:pt x="2285" y="12254"/>
                    <a:pt x="1729" y="10586"/>
                  </a:cubicBezTo>
                  <a:cubicBezTo>
                    <a:pt x="1113" y="8730"/>
                    <a:pt x="1378" y="6617"/>
                    <a:pt x="2422" y="4965"/>
                  </a:cubicBezTo>
                  <a:cubicBezTo>
                    <a:pt x="2892" y="4230"/>
                    <a:pt x="3508" y="3597"/>
                    <a:pt x="4133" y="2998"/>
                  </a:cubicBezTo>
                  <a:cubicBezTo>
                    <a:pt x="4689" y="2467"/>
                    <a:pt x="5279" y="1954"/>
                    <a:pt x="5963" y="1586"/>
                  </a:cubicBezTo>
                  <a:cubicBezTo>
                    <a:pt x="6758" y="1162"/>
                    <a:pt x="7635" y="969"/>
                    <a:pt x="8524" y="969"/>
                  </a:cubicBezTo>
                  <a:cubicBezTo>
                    <a:pt x="10201" y="969"/>
                    <a:pt x="11921" y="1654"/>
                    <a:pt x="13218" y="2767"/>
                  </a:cubicBezTo>
                  <a:cubicBezTo>
                    <a:pt x="13342" y="2866"/>
                    <a:pt x="13474" y="2981"/>
                    <a:pt x="13629" y="2981"/>
                  </a:cubicBezTo>
                  <a:cubicBezTo>
                    <a:pt x="13635" y="2981"/>
                    <a:pt x="13640" y="2981"/>
                    <a:pt x="13646" y="2981"/>
                  </a:cubicBezTo>
                  <a:cubicBezTo>
                    <a:pt x="13868" y="2972"/>
                    <a:pt x="14013" y="2733"/>
                    <a:pt x="14005" y="2510"/>
                  </a:cubicBezTo>
                  <a:cubicBezTo>
                    <a:pt x="13996" y="2296"/>
                    <a:pt x="13859" y="2100"/>
                    <a:pt x="13714" y="1928"/>
                  </a:cubicBezTo>
                  <a:cubicBezTo>
                    <a:pt x="12554" y="531"/>
                    <a:pt x="10628" y="0"/>
                    <a:pt x="8788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4173350" y="2485675"/>
              <a:ext cx="151450" cy="514650"/>
            </a:xfrm>
            <a:custGeom>
              <a:rect b="b" l="l" r="r" t="t"/>
              <a:pathLst>
                <a:path extrusionOk="0" h="20586" w="6058">
                  <a:moveTo>
                    <a:pt x="847" y="1"/>
                  </a:moveTo>
                  <a:cubicBezTo>
                    <a:pt x="625" y="1"/>
                    <a:pt x="413" y="62"/>
                    <a:pt x="283" y="231"/>
                  </a:cubicBezTo>
                  <a:cubicBezTo>
                    <a:pt x="1" y="599"/>
                    <a:pt x="326" y="1121"/>
                    <a:pt x="668" y="1421"/>
                  </a:cubicBezTo>
                  <a:cubicBezTo>
                    <a:pt x="1891" y="2490"/>
                    <a:pt x="3679" y="2952"/>
                    <a:pt x="4526" y="4338"/>
                  </a:cubicBezTo>
                  <a:cubicBezTo>
                    <a:pt x="5082" y="5262"/>
                    <a:pt x="5099" y="6425"/>
                    <a:pt x="4954" y="7494"/>
                  </a:cubicBezTo>
                  <a:cubicBezTo>
                    <a:pt x="4526" y="10497"/>
                    <a:pt x="2935" y="13201"/>
                    <a:pt x="1874" y="16049"/>
                  </a:cubicBezTo>
                  <a:cubicBezTo>
                    <a:pt x="1592" y="16785"/>
                    <a:pt x="1361" y="17546"/>
                    <a:pt x="1293" y="18325"/>
                  </a:cubicBezTo>
                  <a:cubicBezTo>
                    <a:pt x="1267" y="18736"/>
                    <a:pt x="1250" y="20586"/>
                    <a:pt x="1895" y="20586"/>
                  </a:cubicBezTo>
                  <a:cubicBezTo>
                    <a:pt x="1908" y="20586"/>
                    <a:pt x="1921" y="20585"/>
                    <a:pt x="1934" y="20583"/>
                  </a:cubicBezTo>
                  <a:cubicBezTo>
                    <a:pt x="2336" y="20541"/>
                    <a:pt x="2234" y="19899"/>
                    <a:pt x="2276" y="19617"/>
                  </a:cubicBezTo>
                  <a:cubicBezTo>
                    <a:pt x="2345" y="19129"/>
                    <a:pt x="2507" y="18641"/>
                    <a:pt x="2704" y="18154"/>
                  </a:cubicBezTo>
                  <a:cubicBezTo>
                    <a:pt x="3106" y="17204"/>
                    <a:pt x="3637" y="16314"/>
                    <a:pt x="4073" y="15373"/>
                  </a:cubicBezTo>
                  <a:cubicBezTo>
                    <a:pt x="4971" y="13474"/>
                    <a:pt x="5459" y="11395"/>
                    <a:pt x="5784" y="9325"/>
                  </a:cubicBezTo>
                  <a:cubicBezTo>
                    <a:pt x="5938" y="8393"/>
                    <a:pt x="6058" y="7452"/>
                    <a:pt x="5989" y="6511"/>
                  </a:cubicBezTo>
                  <a:cubicBezTo>
                    <a:pt x="5844" y="4107"/>
                    <a:pt x="4449" y="1814"/>
                    <a:pt x="2396" y="565"/>
                  </a:cubicBezTo>
                  <a:cubicBezTo>
                    <a:pt x="2020" y="343"/>
                    <a:pt x="1618" y="137"/>
                    <a:pt x="1190" y="43"/>
                  </a:cubicBezTo>
                  <a:cubicBezTo>
                    <a:pt x="1079" y="17"/>
                    <a:pt x="962" y="1"/>
                    <a:pt x="847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4280075" y="2782375"/>
              <a:ext cx="109325" cy="215825"/>
            </a:xfrm>
            <a:custGeom>
              <a:rect b="b" l="l" r="r" t="t"/>
              <a:pathLst>
                <a:path extrusionOk="0" h="8633" w="4373">
                  <a:moveTo>
                    <a:pt x="4033" y="1"/>
                  </a:moveTo>
                  <a:cubicBezTo>
                    <a:pt x="4007" y="1"/>
                    <a:pt x="3980" y="5"/>
                    <a:pt x="3953" y="15"/>
                  </a:cubicBezTo>
                  <a:cubicBezTo>
                    <a:pt x="3885" y="32"/>
                    <a:pt x="3816" y="109"/>
                    <a:pt x="3773" y="169"/>
                  </a:cubicBezTo>
                  <a:cubicBezTo>
                    <a:pt x="3559" y="468"/>
                    <a:pt x="3440" y="828"/>
                    <a:pt x="3303" y="1153"/>
                  </a:cubicBezTo>
                  <a:cubicBezTo>
                    <a:pt x="2790" y="2368"/>
                    <a:pt x="1977" y="3420"/>
                    <a:pt x="1284" y="4532"/>
                  </a:cubicBezTo>
                  <a:cubicBezTo>
                    <a:pt x="659" y="5533"/>
                    <a:pt x="1" y="6739"/>
                    <a:pt x="35" y="7954"/>
                  </a:cubicBezTo>
                  <a:cubicBezTo>
                    <a:pt x="43" y="8250"/>
                    <a:pt x="93" y="8632"/>
                    <a:pt x="420" y="8632"/>
                  </a:cubicBezTo>
                  <a:cubicBezTo>
                    <a:pt x="451" y="8632"/>
                    <a:pt x="486" y="8629"/>
                    <a:pt x="522" y="8621"/>
                  </a:cubicBezTo>
                  <a:cubicBezTo>
                    <a:pt x="1147" y="8484"/>
                    <a:pt x="942" y="7629"/>
                    <a:pt x="950" y="7201"/>
                  </a:cubicBezTo>
                  <a:cubicBezTo>
                    <a:pt x="976" y="6748"/>
                    <a:pt x="1173" y="6329"/>
                    <a:pt x="1404" y="5944"/>
                  </a:cubicBezTo>
                  <a:cubicBezTo>
                    <a:pt x="2370" y="4216"/>
                    <a:pt x="3628" y="2607"/>
                    <a:pt x="4270" y="725"/>
                  </a:cubicBezTo>
                  <a:cubicBezTo>
                    <a:pt x="4321" y="580"/>
                    <a:pt x="4372" y="409"/>
                    <a:pt x="4329" y="246"/>
                  </a:cubicBezTo>
                  <a:cubicBezTo>
                    <a:pt x="4294" y="117"/>
                    <a:pt x="4168" y="1"/>
                    <a:pt x="4033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4287775" y="2432125"/>
              <a:ext cx="90075" cy="174600"/>
            </a:xfrm>
            <a:custGeom>
              <a:rect b="b" l="l" r="r" t="t"/>
              <a:pathLst>
                <a:path extrusionOk="0" h="6984" w="3603">
                  <a:moveTo>
                    <a:pt x="868" y="1"/>
                  </a:moveTo>
                  <a:cubicBezTo>
                    <a:pt x="664" y="1"/>
                    <a:pt x="479" y="168"/>
                    <a:pt x="360" y="354"/>
                  </a:cubicBezTo>
                  <a:cubicBezTo>
                    <a:pt x="1" y="962"/>
                    <a:pt x="86" y="1757"/>
                    <a:pt x="283" y="2442"/>
                  </a:cubicBezTo>
                  <a:cubicBezTo>
                    <a:pt x="557" y="3417"/>
                    <a:pt x="1027" y="4324"/>
                    <a:pt x="1660" y="5111"/>
                  </a:cubicBezTo>
                  <a:cubicBezTo>
                    <a:pt x="2020" y="5564"/>
                    <a:pt x="2439" y="5984"/>
                    <a:pt x="2781" y="6471"/>
                  </a:cubicBezTo>
                  <a:cubicBezTo>
                    <a:pt x="2837" y="6559"/>
                    <a:pt x="3162" y="6983"/>
                    <a:pt x="3377" y="6983"/>
                  </a:cubicBezTo>
                  <a:cubicBezTo>
                    <a:pt x="3457" y="6983"/>
                    <a:pt x="3521" y="6925"/>
                    <a:pt x="3551" y="6771"/>
                  </a:cubicBezTo>
                  <a:cubicBezTo>
                    <a:pt x="3602" y="6471"/>
                    <a:pt x="2789" y="5701"/>
                    <a:pt x="2610" y="5479"/>
                  </a:cubicBezTo>
                  <a:cubicBezTo>
                    <a:pt x="2268" y="5051"/>
                    <a:pt x="1934" y="4606"/>
                    <a:pt x="1729" y="4093"/>
                  </a:cubicBezTo>
                  <a:cubicBezTo>
                    <a:pt x="1292" y="3015"/>
                    <a:pt x="1472" y="1800"/>
                    <a:pt x="1335" y="645"/>
                  </a:cubicBezTo>
                  <a:cubicBezTo>
                    <a:pt x="1301" y="389"/>
                    <a:pt x="1207" y="72"/>
                    <a:pt x="959" y="12"/>
                  </a:cubicBezTo>
                  <a:cubicBezTo>
                    <a:pt x="928" y="5"/>
                    <a:pt x="898" y="1"/>
                    <a:pt x="868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26"/>
          <p:cNvSpPr txBox="1"/>
          <p:nvPr>
            <p:ph idx="1" type="subTitle"/>
          </p:nvPr>
        </p:nvSpPr>
        <p:spPr>
          <a:xfrm>
            <a:off x="2067000" y="1575900"/>
            <a:ext cx="2088600" cy="484800"/>
          </a:xfrm>
          <a:prstGeom prst="rect">
            <a:avLst/>
          </a:prstGeom>
          <a:ln>
            <a:noFill/>
          </a:ln>
          <a:effectLst>
            <a:outerShdw rotWithShape="0" algn="bl" dir="7620000" dist="38100">
              <a:schemeClr val="accent6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/>
        </p:txBody>
      </p:sp>
      <p:sp>
        <p:nvSpPr>
          <p:cNvPr id="342" name="Google Shape;342;p26"/>
          <p:cNvSpPr txBox="1"/>
          <p:nvPr>
            <p:ph idx="2" type="subTitle"/>
          </p:nvPr>
        </p:nvSpPr>
        <p:spPr>
          <a:xfrm>
            <a:off x="2067000" y="2060700"/>
            <a:ext cx="20886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26"/>
          <p:cNvSpPr txBox="1"/>
          <p:nvPr>
            <p:ph idx="3" type="subTitle"/>
          </p:nvPr>
        </p:nvSpPr>
        <p:spPr>
          <a:xfrm>
            <a:off x="5896049" y="2060700"/>
            <a:ext cx="20886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26"/>
          <p:cNvSpPr txBox="1"/>
          <p:nvPr>
            <p:ph idx="4" type="subTitle"/>
          </p:nvPr>
        </p:nvSpPr>
        <p:spPr>
          <a:xfrm>
            <a:off x="2067000" y="3659300"/>
            <a:ext cx="20886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26"/>
          <p:cNvSpPr txBox="1"/>
          <p:nvPr>
            <p:ph idx="5" type="subTitle"/>
          </p:nvPr>
        </p:nvSpPr>
        <p:spPr>
          <a:xfrm>
            <a:off x="5896049" y="3659300"/>
            <a:ext cx="20886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7" name="Google Shape;347;p26"/>
          <p:cNvSpPr txBox="1"/>
          <p:nvPr>
            <p:ph idx="6" type="subTitle"/>
          </p:nvPr>
        </p:nvSpPr>
        <p:spPr>
          <a:xfrm>
            <a:off x="2067000" y="3174500"/>
            <a:ext cx="2088600" cy="484800"/>
          </a:xfrm>
          <a:prstGeom prst="rect">
            <a:avLst/>
          </a:prstGeom>
          <a:ln>
            <a:noFill/>
          </a:ln>
          <a:effectLst>
            <a:outerShdw rotWithShape="0" algn="bl" dir="7620000" dist="38100">
              <a:schemeClr val="accent6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/>
        </p:txBody>
      </p:sp>
      <p:sp>
        <p:nvSpPr>
          <p:cNvPr id="348" name="Google Shape;348;p26"/>
          <p:cNvSpPr txBox="1"/>
          <p:nvPr>
            <p:ph idx="7" type="subTitle"/>
          </p:nvPr>
        </p:nvSpPr>
        <p:spPr>
          <a:xfrm>
            <a:off x="5896055" y="1575900"/>
            <a:ext cx="2088600" cy="484800"/>
          </a:xfrm>
          <a:prstGeom prst="rect">
            <a:avLst/>
          </a:prstGeom>
          <a:ln>
            <a:noFill/>
          </a:ln>
          <a:effectLst>
            <a:outerShdw rotWithShape="0" algn="bl" dir="7620000" dist="38100">
              <a:schemeClr val="accent6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/>
        </p:txBody>
      </p:sp>
      <p:sp>
        <p:nvSpPr>
          <p:cNvPr id="349" name="Google Shape;349;p26"/>
          <p:cNvSpPr txBox="1"/>
          <p:nvPr>
            <p:ph idx="8" type="subTitle"/>
          </p:nvPr>
        </p:nvSpPr>
        <p:spPr>
          <a:xfrm>
            <a:off x="5896055" y="3174500"/>
            <a:ext cx="2088600" cy="484800"/>
          </a:xfrm>
          <a:prstGeom prst="rect">
            <a:avLst/>
          </a:prstGeom>
          <a:ln>
            <a:noFill/>
          </a:ln>
          <a:effectLst>
            <a:outerShdw rotWithShape="0" algn="bl" dir="7620000" dist="38100">
              <a:schemeClr val="accent6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/>
        </p:txBody>
      </p:sp>
      <p:pic>
        <p:nvPicPr>
          <p:cNvPr id="350" name="Google Shape;35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2">
            <a:off x="-505574" y="2491068"/>
            <a:ext cx="1627022" cy="2821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326734">
            <a:off x="-297201" y="4321811"/>
            <a:ext cx="1102276" cy="868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2">
            <a:off x="276114" y="2185683"/>
            <a:ext cx="441347" cy="820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6"/>
          <p:cNvPicPr preferRelativeResize="0"/>
          <p:nvPr/>
        </p:nvPicPr>
        <p:blipFill rotWithShape="1">
          <a:blip r:embed="rId5">
            <a:alphaModFix/>
          </a:blip>
          <a:srcRect b="29908" l="0" r="65313" t="0"/>
          <a:stretch/>
        </p:blipFill>
        <p:spPr>
          <a:xfrm>
            <a:off x="8099944" y="2410625"/>
            <a:ext cx="1186225" cy="282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oogle Shape;355;p27"/>
          <p:cNvGrpSpPr/>
          <p:nvPr/>
        </p:nvGrpSpPr>
        <p:grpSpPr>
          <a:xfrm rot="-5400000">
            <a:off x="1742658" y="-2208779"/>
            <a:ext cx="5497052" cy="9610132"/>
            <a:chOff x="3750750" y="2350500"/>
            <a:chExt cx="638650" cy="649825"/>
          </a:xfrm>
        </p:grpSpPr>
        <p:sp>
          <p:nvSpPr>
            <p:cNvPr id="356" name="Google Shape;356;p27"/>
            <p:cNvSpPr/>
            <p:nvPr/>
          </p:nvSpPr>
          <p:spPr>
            <a:xfrm>
              <a:off x="3750750" y="2728525"/>
              <a:ext cx="265975" cy="259575"/>
            </a:xfrm>
            <a:custGeom>
              <a:rect b="b" l="l" r="r" t="t"/>
              <a:pathLst>
                <a:path extrusionOk="0" h="10383" w="10639">
                  <a:moveTo>
                    <a:pt x="75" y="1"/>
                  </a:moveTo>
                  <a:cubicBezTo>
                    <a:pt x="50" y="1"/>
                    <a:pt x="26" y="5"/>
                    <a:pt x="0" y="13"/>
                  </a:cubicBezTo>
                  <a:cubicBezTo>
                    <a:pt x="573" y="2965"/>
                    <a:pt x="2370" y="5574"/>
                    <a:pt x="4586" y="7610"/>
                  </a:cubicBezTo>
                  <a:cubicBezTo>
                    <a:pt x="5518" y="8465"/>
                    <a:pt x="6536" y="9235"/>
                    <a:pt x="7665" y="9791"/>
                  </a:cubicBezTo>
                  <a:cubicBezTo>
                    <a:pt x="8153" y="10040"/>
                    <a:pt x="8743" y="10348"/>
                    <a:pt x="9299" y="10382"/>
                  </a:cubicBezTo>
                  <a:cubicBezTo>
                    <a:pt x="9309" y="10382"/>
                    <a:pt x="9319" y="10382"/>
                    <a:pt x="9330" y="10382"/>
                  </a:cubicBezTo>
                  <a:cubicBezTo>
                    <a:pt x="9657" y="10382"/>
                    <a:pt x="10639" y="10253"/>
                    <a:pt x="10266" y="9740"/>
                  </a:cubicBezTo>
                  <a:cubicBezTo>
                    <a:pt x="10198" y="9655"/>
                    <a:pt x="10104" y="9612"/>
                    <a:pt x="10010" y="9569"/>
                  </a:cubicBezTo>
                  <a:cubicBezTo>
                    <a:pt x="9582" y="9398"/>
                    <a:pt x="9154" y="9235"/>
                    <a:pt x="8726" y="9064"/>
                  </a:cubicBezTo>
                  <a:cubicBezTo>
                    <a:pt x="6827" y="8286"/>
                    <a:pt x="5176" y="7003"/>
                    <a:pt x="3807" y="5480"/>
                  </a:cubicBezTo>
                  <a:cubicBezTo>
                    <a:pt x="2438" y="3948"/>
                    <a:pt x="1361" y="2195"/>
                    <a:pt x="454" y="355"/>
                  </a:cubicBezTo>
                  <a:cubicBezTo>
                    <a:pt x="386" y="198"/>
                    <a:pt x="246" y="1"/>
                    <a:pt x="75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3784750" y="2350500"/>
              <a:ext cx="319975" cy="635350"/>
            </a:xfrm>
            <a:custGeom>
              <a:rect b="b" l="l" r="r" t="t"/>
              <a:pathLst>
                <a:path extrusionOk="0" h="25414" w="12799">
                  <a:moveTo>
                    <a:pt x="6009" y="0"/>
                  </a:moveTo>
                  <a:cubicBezTo>
                    <a:pt x="5490" y="0"/>
                    <a:pt x="5216" y="627"/>
                    <a:pt x="5074" y="1130"/>
                  </a:cubicBezTo>
                  <a:cubicBezTo>
                    <a:pt x="4877" y="1900"/>
                    <a:pt x="4663" y="2670"/>
                    <a:pt x="4338" y="3397"/>
                  </a:cubicBezTo>
                  <a:cubicBezTo>
                    <a:pt x="3440" y="5407"/>
                    <a:pt x="1720" y="6973"/>
                    <a:pt x="865" y="9018"/>
                  </a:cubicBezTo>
                  <a:cubicBezTo>
                    <a:pt x="1" y="11062"/>
                    <a:pt x="112" y="13500"/>
                    <a:pt x="1173" y="15451"/>
                  </a:cubicBezTo>
                  <a:cubicBezTo>
                    <a:pt x="2550" y="17992"/>
                    <a:pt x="5228" y="19480"/>
                    <a:pt x="7546" y="21208"/>
                  </a:cubicBezTo>
                  <a:cubicBezTo>
                    <a:pt x="8538" y="21952"/>
                    <a:pt x="9471" y="22748"/>
                    <a:pt x="10369" y="23612"/>
                  </a:cubicBezTo>
                  <a:cubicBezTo>
                    <a:pt x="10805" y="24040"/>
                    <a:pt x="11233" y="24485"/>
                    <a:pt x="11652" y="24938"/>
                  </a:cubicBezTo>
                  <a:cubicBezTo>
                    <a:pt x="11815" y="25117"/>
                    <a:pt x="12133" y="25414"/>
                    <a:pt x="12390" y="25414"/>
                  </a:cubicBezTo>
                  <a:cubicBezTo>
                    <a:pt x="12537" y="25414"/>
                    <a:pt x="12665" y="25316"/>
                    <a:pt x="12730" y="25041"/>
                  </a:cubicBezTo>
                  <a:cubicBezTo>
                    <a:pt x="12799" y="24784"/>
                    <a:pt x="12679" y="24510"/>
                    <a:pt x="12559" y="24279"/>
                  </a:cubicBezTo>
                  <a:cubicBezTo>
                    <a:pt x="11430" y="22064"/>
                    <a:pt x="9428" y="20438"/>
                    <a:pt x="7332" y="19112"/>
                  </a:cubicBezTo>
                  <a:cubicBezTo>
                    <a:pt x="5245" y="17795"/>
                    <a:pt x="2875" y="16571"/>
                    <a:pt x="1848" y="14322"/>
                  </a:cubicBezTo>
                  <a:cubicBezTo>
                    <a:pt x="899" y="12226"/>
                    <a:pt x="1395" y="9728"/>
                    <a:pt x="2439" y="7674"/>
                  </a:cubicBezTo>
                  <a:cubicBezTo>
                    <a:pt x="3474" y="5621"/>
                    <a:pt x="5005" y="3850"/>
                    <a:pt x="6254" y="1917"/>
                  </a:cubicBezTo>
                  <a:cubicBezTo>
                    <a:pt x="6459" y="1601"/>
                    <a:pt x="6673" y="1233"/>
                    <a:pt x="6682" y="848"/>
                  </a:cubicBezTo>
                  <a:cubicBezTo>
                    <a:pt x="6690" y="454"/>
                    <a:pt x="6425" y="35"/>
                    <a:pt x="6040" y="1"/>
                  </a:cubicBezTo>
                  <a:cubicBezTo>
                    <a:pt x="6030" y="0"/>
                    <a:pt x="6019" y="0"/>
                    <a:pt x="6009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3907725" y="2390850"/>
              <a:ext cx="350350" cy="606625"/>
            </a:xfrm>
            <a:custGeom>
              <a:rect b="b" l="l" r="r" t="t"/>
              <a:pathLst>
                <a:path extrusionOk="0" h="24265" w="14014">
                  <a:moveTo>
                    <a:pt x="8788" y="0"/>
                  </a:moveTo>
                  <a:cubicBezTo>
                    <a:pt x="8702" y="0"/>
                    <a:pt x="8616" y="1"/>
                    <a:pt x="8530" y="4"/>
                  </a:cubicBezTo>
                  <a:cubicBezTo>
                    <a:pt x="7460" y="38"/>
                    <a:pt x="6383" y="217"/>
                    <a:pt x="5399" y="662"/>
                  </a:cubicBezTo>
                  <a:cubicBezTo>
                    <a:pt x="3525" y="1492"/>
                    <a:pt x="2148" y="3195"/>
                    <a:pt x="1284" y="5051"/>
                  </a:cubicBezTo>
                  <a:cubicBezTo>
                    <a:pt x="411" y="6907"/>
                    <a:pt x="1" y="9055"/>
                    <a:pt x="617" y="10988"/>
                  </a:cubicBezTo>
                  <a:cubicBezTo>
                    <a:pt x="1335" y="13221"/>
                    <a:pt x="3260" y="14803"/>
                    <a:pt x="4962" y="16420"/>
                  </a:cubicBezTo>
                  <a:cubicBezTo>
                    <a:pt x="6554" y="17943"/>
                    <a:pt x="8051" y="19637"/>
                    <a:pt x="8863" y="21690"/>
                  </a:cubicBezTo>
                  <a:cubicBezTo>
                    <a:pt x="9129" y="22366"/>
                    <a:pt x="9248" y="23059"/>
                    <a:pt x="9437" y="23743"/>
                  </a:cubicBezTo>
                  <a:cubicBezTo>
                    <a:pt x="9507" y="23983"/>
                    <a:pt x="9676" y="24265"/>
                    <a:pt x="9828" y="24265"/>
                  </a:cubicBezTo>
                  <a:cubicBezTo>
                    <a:pt x="9915" y="24265"/>
                    <a:pt x="9997" y="24174"/>
                    <a:pt x="10053" y="23932"/>
                  </a:cubicBezTo>
                  <a:cubicBezTo>
                    <a:pt x="10181" y="23384"/>
                    <a:pt x="9941" y="22614"/>
                    <a:pt x="9813" y="22075"/>
                  </a:cubicBezTo>
                  <a:cubicBezTo>
                    <a:pt x="9522" y="20877"/>
                    <a:pt x="9026" y="19723"/>
                    <a:pt x="8324" y="18713"/>
                  </a:cubicBezTo>
                  <a:cubicBezTo>
                    <a:pt x="7332" y="17259"/>
                    <a:pt x="5989" y="16087"/>
                    <a:pt x="4731" y="14863"/>
                  </a:cubicBezTo>
                  <a:cubicBezTo>
                    <a:pt x="3482" y="13623"/>
                    <a:pt x="2285" y="12254"/>
                    <a:pt x="1729" y="10586"/>
                  </a:cubicBezTo>
                  <a:cubicBezTo>
                    <a:pt x="1113" y="8730"/>
                    <a:pt x="1378" y="6617"/>
                    <a:pt x="2422" y="4965"/>
                  </a:cubicBezTo>
                  <a:cubicBezTo>
                    <a:pt x="2892" y="4230"/>
                    <a:pt x="3508" y="3597"/>
                    <a:pt x="4133" y="2998"/>
                  </a:cubicBezTo>
                  <a:cubicBezTo>
                    <a:pt x="4689" y="2467"/>
                    <a:pt x="5279" y="1954"/>
                    <a:pt x="5963" y="1586"/>
                  </a:cubicBezTo>
                  <a:cubicBezTo>
                    <a:pt x="6758" y="1162"/>
                    <a:pt x="7635" y="969"/>
                    <a:pt x="8524" y="969"/>
                  </a:cubicBezTo>
                  <a:cubicBezTo>
                    <a:pt x="10201" y="969"/>
                    <a:pt x="11921" y="1654"/>
                    <a:pt x="13218" y="2767"/>
                  </a:cubicBezTo>
                  <a:cubicBezTo>
                    <a:pt x="13342" y="2866"/>
                    <a:pt x="13474" y="2981"/>
                    <a:pt x="13629" y="2981"/>
                  </a:cubicBezTo>
                  <a:cubicBezTo>
                    <a:pt x="13635" y="2981"/>
                    <a:pt x="13640" y="2981"/>
                    <a:pt x="13646" y="2981"/>
                  </a:cubicBezTo>
                  <a:cubicBezTo>
                    <a:pt x="13868" y="2972"/>
                    <a:pt x="14013" y="2733"/>
                    <a:pt x="14005" y="2510"/>
                  </a:cubicBezTo>
                  <a:cubicBezTo>
                    <a:pt x="13996" y="2296"/>
                    <a:pt x="13859" y="2100"/>
                    <a:pt x="13714" y="1928"/>
                  </a:cubicBezTo>
                  <a:cubicBezTo>
                    <a:pt x="12554" y="531"/>
                    <a:pt x="10628" y="0"/>
                    <a:pt x="8788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7"/>
            <p:cNvSpPr/>
            <p:nvPr/>
          </p:nvSpPr>
          <p:spPr>
            <a:xfrm>
              <a:off x="4173350" y="2485675"/>
              <a:ext cx="151450" cy="514650"/>
            </a:xfrm>
            <a:custGeom>
              <a:rect b="b" l="l" r="r" t="t"/>
              <a:pathLst>
                <a:path extrusionOk="0" h="20586" w="6058">
                  <a:moveTo>
                    <a:pt x="847" y="1"/>
                  </a:moveTo>
                  <a:cubicBezTo>
                    <a:pt x="625" y="1"/>
                    <a:pt x="413" y="62"/>
                    <a:pt x="283" y="231"/>
                  </a:cubicBezTo>
                  <a:cubicBezTo>
                    <a:pt x="1" y="599"/>
                    <a:pt x="326" y="1121"/>
                    <a:pt x="668" y="1421"/>
                  </a:cubicBezTo>
                  <a:cubicBezTo>
                    <a:pt x="1891" y="2490"/>
                    <a:pt x="3679" y="2952"/>
                    <a:pt x="4526" y="4338"/>
                  </a:cubicBezTo>
                  <a:cubicBezTo>
                    <a:pt x="5082" y="5262"/>
                    <a:pt x="5099" y="6425"/>
                    <a:pt x="4954" y="7494"/>
                  </a:cubicBezTo>
                  <a:cubicBezTo>
                    <a:pt x="4526" y="10497"/>
                    <a:pt x="2935" y="13201"/>
                    <a:pt x="1874" y="16049"/>
                  </a:cubicBezTo>
                  <a:cubicBezTo>
                    <a:pt x="1592" y="16785"/>
                    <a:pt x="1361" y="17546"/>
                    <a:pt x="1293" y="18325"/>
                  </a:cubicBezTo>
                  <a:cubicBezTo>
                    <a:pt x="1267" y="18736"/>
                    <a:pt x="1250" y="20586"/>
                    <a:pt x="1895" y="20586"/>
                  </a:cubicBezTo>
                  <a:cubicBezTo>
                    <a:pt x="1908" y="20586"/>
                    <a:pt x="1921" y="20585"/>
                    <a:pt x="1934" y="20583"/>
                  </a:cubicBezTo>
                  <a:cubicBezTo>
                    <a:pt x="2336" y="20541"/>
                    <a:pt x="2234" y="19899"/>
                    <a:pt x="2276" y="19617"/>
                  </a:cubicBezTo>
                  <a:cubicBezTo>
                    <a:pt x="2345" y="19129"/>
                    <a:pt x="2507" y="18641"/>
                    <a:pt x="2704" y="18154"/>
                  </a:cubicBezTo>
                  <a:cubicBezTo>
                    <a:pt x="3106" y="17204"/>
                    <a:pt x="3637" y="16314"/>
                    <a:pt x="4073" y="15373"/>
                  </a:cubicBezTo>
                  <a:cubicBezTo>
                    <a:pt x="4971" y="13474"/>
                    <a:pt x="5459" y="11395"/>
                    <a:pt x="5784" y="9325"/>
                  </a:cubicBezTo>
                  <a:cubicBezTo>
                    <a:pt x="5938" y="8393"/>
                    <a:pt x="6058" y="7452"/>
                    <a:pt x="5989" y="6511"/>
                  </a:cubicBezTo>
                  <a:cubicBezTo>
                    <a:pt x="5844" y="4107"/>
                    <a:pt x="4449" y="1814"/>
                    <a:pt x="2396" y="565"/>
                  </a:cubicBezTo>
                  <a:cubicBezTo>
                    <a:pt x="2020" y="343"/>
                    <a:pt x="1618" y="137"/>
                    <a:pt x="1190" y="43"/>
                  </a:cubicBezTo>
                  <a:cubicBezTo>
                    <a:pt x="1079" y="17"/>
                    <a:pt x="962" y="1"/>
                    <a:pt x="847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7"/>
            <p:cNvSpPr/>
            <p:nvPr/>
          </p:nvSpPr>
          <p:spPr>
            <a:xfrm>
              <a:off x="4280075" y="2782375"/>
              <a:ext cx="109325" cy="215825"/>
            </a:xfrm>
            <a:custGeom>
              <a:rect b="b" l="l" r="r" t="t"/>
              <a:pathLst>
                <a:path extrusionOk="0" h="8633" w="4373">
                  <a:moveTo>
                    <a:pt x="4033" y="1"/>
                  </a:moveTo>
                  <a:cubicBezTo>
                    <a:pt x="4007" y="1"/>
                    <a:pt x="3980" y="5"/>
                    <a:pt x="3953" y="15"/>
                  </a:cubicBezTo>
                  <a:cubicBezTo>
                    <a:pt x="3885" y="32"/>
                    <a:pt x="3816" y="109"/>
                    <a:pt x="3773" y="169"/>
                  </a:cubicBezTo>
                  <a:cubicBezTo>
                    <a:pt x="3559" y="468"/>
                    <a:pt x="3440" y="828"/>
                    <a:pt x="3303" y="1153"/>
                  </a:cubicBezTo>
                  <a:cubicBezTo>
                    <a:pt x="2790" y="2368"/>
                    <a:pt x="1977" y="3420"/>
                    <a:pt x="1284" y="4532"/>
                  </a:cubicBezTo>
                  <a:cubicBezTo>
                    <a:pt x="659" y="5533"/>
                    <a:pt x="1" y="6739"/>
                    <a:pt x="35" y="7954"/>
                  </a:cubicBezTo>
                  <a:cubicBezTo>
                    <a:pt x="43" y="8250"/>
                    <a:pt x="93" y="8632"/>
                    <a:pt x="420" y="8632"/>
                  </a:cubicBezTo>
                  <a:cubicBezTo>
                    <a:pt x="451" y="8632"/>
                    <a:pt x="486" y="8629"/>
                    <a:pt x="522" y="8621"/>
                  </a:cubicBezTo>
                  <a:cubicBezTo>
                    <a:pt x="1147" y="8484"/>
                    <a:pt x="942" y="7629"/>
                    <a:pt x="950" y="7201"/>
                  </a:cubicBezTo>
                  <a:cubicBezTo>
                    <a:pt x="976" y="6748"/>
                    <a:pt x="1173" y="6329"/>
                    <a:pt x="1404" y="5944"/>
                  </a:cubicBezTo>
                  <a:cubicBezTo>
                    <a:pt x="2370" y="4216"/>
                    <a:pt x="3628" y="2607"/>
                    <a:pt x="4270" y="725"/>
                  </a:cubicBezTo>
                  <a:cubicBezTo>
                    <a:pt x="4321" y="580"/>
                    <a:pt x="4372" y="409"/>
                    <a:pt x="4329" y="246"/>
                  </a:cubicBezTo>
                  <a:cubicBezTo>
                    <a:pt x="4294" y="117"/>
                    <a:pt x="4168" y="1"/>
                    <a:pt x="4033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7"/>
            <p:cNvSpPr/>
            <p:nvPr/>
          </p:nvSpPr>
          <p:spPr>
            <a:xfrm>
              <a:off x="4287775" y="2432125"/>
              <a:ext cx="90075" cy="174600"/>
            </a:xfrm>
            <a:custGeom>
              <a:rect b="b" l="l" r="r" t="t"/>
              <a:pathLst>
                <a:path extrusionOk="0" h="6984" w="3603">
                  <a:moveTo>
                    <a:pt x="868" y="1"/>
                  </a:moveTo>
                  <a:cubicBezTo>
                    <a:pt x="664" y="1"/>
                    <a:pt x="479" y="168"/>
                    <a:pt x="360" y="354"/>
                  </a:cubicBezTo>
                  <a:cubicBezTo>
                    <a:pt x="1" y="962"/>
                    <a:pt x="86" y="1757"/>
                    <a:pt x="283" y="2442"/>
                  </a:cubicBezTo>
                  <a:cubicBezTo>
                    <a:pt x="557" y="3417"/>
                    <a:pt x="1027" y="4324"/>
                    <a:pt x="1660" y="5111"/>
                  </a:cubicBezTo>
                  <a:cubicBezTo>
                    <a:pt x="2020" y="5564"/>
                    <a:pt x="2439" y="5984"/>
                    <a:pt x="2781" y="6471"/>
                  </a:cubicBezTo>
                  <a:cubicBezTo>
                    <a:pt x="2837" y="6559"/>
                    <a:pt x="3162" y="6983"/>
                    <a:pt x="3377" y="6983"/>
                  </a:cubicBezTo>
                  <a:cubicBezTo>
                    <a:pt x="3457" y="6983"/>
                    <a:pt x="3521" y="6925"/>
                    <a:pt x="3551" y="6771"/>
                  </a:cubicBezTo>
                  <a:cubicBezTo>
                    <a:pt x="3602" y="6471"/>
                    <a:pt x="2789" y="5701"/>
                    <a:pt x="2610" y="5479"/>
                  </a:cubicBezTo>
                  <a:cubicBezTo>
                    <a:pt x="2268" y="5051"/>
                    <a:pt x="1934" y="4606"/>
                    <a:pt x="1729" y="4093"/>
                  </a:cubicBezTo>
                  <a:cubicBezTo>
                    <a:pt x="1292" y="3015"/>
                    <a:pt x="1472" y="1800"/>
                    <a:pt x="1335" y="645"/>
                  </a:cubicBezTo>
                  <a:cubicBezTo>
                    <a:pt x="1301" y="389"/>
                    <a:pt x="1207" y="72"/>
                    <a:pt x="959" y="12"/>
                  </a:cubicBezTo>
                  <a:cubicBezTo>
                    <a:pt x="928" y="5"/>
                    <a:pt x="898" y="1"/>
                    <a:pt x="868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2" name="Google Shape;362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3" name="Google Shape;363;p27"/>
          <p:cNvSpPr txBox="1"/>
          <p:nvPr>
            <p:ph idx="1" type="subTitle"/>
          </p:nvPr>
        </p:nvSpPr>
        <p:spPr>
          <a:xfrm>
            <a:off x="720000" y="2158386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4" name="Google Shape;364;p27"/>
          <p:cNvSpPr txBox="1"/>
          <p:nvPr>
            <p:ph idx="2" type="subTitle"/>
          </p:nvPr>
        </p:nvSpPr>
        <p:spPr>
          <a:xfrm>
            <a:off x="3403800" y="2158386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5" name="Google Shape;365;p27"/>
          <p:cNvSpPr txBox="1"/>
          <p:nvPr>
            <p:ph idx="3" type="subTitle"/>
          </p:nvPr>
        </p:nvSpPr>
        <p:spPr>
          <a:xfrm>
            <a:off x="6087600" y="2158386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27"/>
          <p:cNvSpPr txBox="1"/>
          <p:nvPr>
            <p:ph idx="4" type="subTitle"/>
          </p:nvPr>
        </p:nvSpPr>
        <p:spPr>
          <a:xfrm>
            <a:off x="720000" y="3856678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7" name="Google Shape;367;p27"/>
          <p:cNvSpPr txBox="1"/>
          <p:nvPr>
            <p:ph idx="5" type="subTitle"/>
          </p:nvPr>
        </p:nvSpPr>
        <p:spPr>
          <a:xfrm>
            <a:off x="3403800" y="3856678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27"/>
          <p:cNvSpPr txBox="1"/>
          <p:nvPr>
            <p:ph idx="6" type="subTitle"/>
          </p:nvPr>
        </p:nvSpPr>
        <p:spPr>
          <a:xfrm>
            <a:off x="6087600" y="3856678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27"/>
          <p:cNvSpPr txBox="1"/>
          <p:nvPr>
            <p:ph idx="7" type="subTitle"/>
          </p:nvPr>
        </p:nvSpPr>
        <p:spPr>
          <a:xfrm>
            <a:off x="715100" y="1676025"/>
            <a:ext cx="2336400" cy="484800"/>
          </a:xfrm>
          <a:prstGeom prst="rect">
            <a:avLst/>
          </a:prstGeom>
          <a:ln>
            <a:noFill/>
          </a:ln>
          <a:effectLst>
            <a:outerShdw rotWithShape="0" algn="bl" dir="7920000" dist="38100">
              <a:schemeClr val="accent6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/>
        </p:txBody>
      </p:sp>
      <p:sp>
        <p:nvSpPr>
          <p:cNvPr id="370" name="Google Shape;370;p27"/>
          <p:cNvSpPr txBox="1"/>
          <p:nvPr>
            <p:ph idx="8" type="subTitle"/>
          </p:nvPr>
        </p:nvSpPr>
        <p:spPr>
          <a:xfrm>
            <a:off x="3403800" y="1676025"/>
            <a:ext cx="2336400" cy="484800"/>
          </a:xfrm>
          <a:prstGeom prst="rect">
            <a:avLst/>
          </a:prstGeom>
          <a:ln>
            <a:noFill/>
          </a:ln>
          <a:effectLst>
            <a:outerShdw rotWithShape="0" algn="bl" dir="7920000" dist="38100">
              <a:schemeClr val="accent6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/>
        </p:txBody>
      </p:sp>
      <p:sp>
        <p:nvSpPr>
          <p:cNvPr id="371" name="Google Shape;371;p27"/>
          <p:cNvSpPr txBox="1"/>
          <p:nvPr>
            <p:ph idx="9" type="subTitle"/>
          </p:nvPr>
        </p:nvSpPr>
        <p:spPr>
          <a:xfrm>
            <a:off x="6092500" y="1676025"/>
            <a:ext cx="2336400" cy="484800"/>
          </a:xfrm>
          <a:prstGeom prst="rect">
            <a:avLst/>
          </a:prstGeom>
          <a:ln>
            <a:noFill/>
          </a:ln>
          <a:effectLst>
            <a:outerShdw rotWithShape="0" algn="bl" dir="7920000" dist="38100">
              <a:schemeClr val="accent6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/>
        </p:txBody>
      </p:sp>
      <p:sp>
        <p:nvSpPr>
          <p:cNvPr id="372" name="Google Shape;372;p27"/>
          <p:cNvSpPr txBox="1"/>
          <p:nvPr>
            <p:ph idx="13" type="subTitle"/>
          </p:nvPr>
        </p:nvSpPr>
        <p:spPr>
          <a:xfrm>
            <a:off x="715100" y="3369775"/>
            <a:ext cx="2336400" cy="484800"/>
          </a:xfrm>
          <a:prstGeom prst="rect">
            <a:avLst/>
          </a:prstGeom>
          <a:ln>
            <a:noFill/>
          </a:ln>
          <a:effectLst>
            <a:outerShdw rotWithShape="0" algn="bl" dir="7920000" dist="38100">
              <a:schemeClr val="accent6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/>
        </p:txBody>
      </p:sp>
      <p:sp>
        <p:nvSpPr>
          <p:cNvPr id="373" name="Google Shape;373;p27"/>
          <p:cNvSpPr txBox="1"/>
          <p:nvPr>
            <p:ph idx="14" type="subTitle"/>
          </p:nvPr>
        </p:nvSpPr>
        <p:spPr>
          <a:xfrm>
            <a:off x="3403800" y="3369775"/>
            <a:ext cx="2336400" cy="484800"/>
          </a:xfrm>
          <a:prstGeom prst="rect">
            <a:avLst/>
          </a:prstGeom>
          <a:ln>
            <a:noFill/>
          </a:ln>
          <a:effectLst>
            <a:outerShdw rotWithShape="0" algn="bl" dir="7920000" dist="38100">
              <a:schemeClr val="accent6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/>
        </p:txBody>
      </p:sp>
      <p:sp>
        <p:nvSpPr>
          <p:cNvPr id="374" name="Google Shape;374;p27"/>
          <p:cNvSpPr txBox="1"/>
          <p:nvPr>
            <p:ph idx="15" type="subTitle"/>
          </p:nvPr>
        </p:nvSpPr>
        <p:spPr>
          <a:xfrm>
            <a:off x="6092500" y="3369775"/>
            <a:ext cx="2336400" cy="484800"/>
          </a:xfrm>
          <a:prstGeom prst="rect">
            <a:avLst/>
          </a:prstGeom>
          <a:ln>
            <a:noFill/>
          </a:ln>
          <a:effectLst>
            <a:outerShdw rotWithShape="0" algn="bl" dir="7920000" dist="38100">
              <a:schemeClr val="accent6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owlby One"/>
              <a:buNone/>
              <a:defRPr sz="20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/>
        </p:txBody>
      </p:sp>
      <p:pic>
        <p:nvPicPr>
          <p:cNvPr id="375" name="Google Shape;375;p27"/>
          <p:cNvPicPr preferRelativeResize="0"/>
          <p:nvPr/>
        </p:nvPicPr>
        <p:blipFill rotWithShape="1">
          <a:blip r:embed="rId2">
            <a:alphaModFix/>
          </a:blip>
          <a:srcRect b="29908" l="0" r="65313" t="0"/>
          <a:stretch/>
        </p:blipFill>
        <p:spPr>
          <a:xfrm rot="10800000">
            <a:off x="-91556" y="-67100"/>
            <a:ext cx="1186225" cy="282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159457">
            <a:off x="8618522" y="-291900"/>
            <a:ext cx="611531" cy="2046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7"/>
          <p:cNvPicPr preferRelativeResize="0"/>
          <p:nvPr/>
        </p:nvPicPr>
        <p:blipFill rotWithShape="1">
          <a:blip r:embed="rId4">
            <a:alphaModFix/>
          </a:blip>
          <a:srcRect b="12747" l="56228" r="0" t="0"/>
          <a:stretch/>
        </p:blipFill>
        <p:spPr>
          <a:xfrm>
            <a:off x="-123900" y="2379914"/>
            <a:ext cx="1218574" cy="2858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7"/>
          <p:cNvPicPr preferRelativeResize="0"/>
          <p:nvPr/>
        </p:nvPicPr>
        <p:blipFill rotWithShape="1">
          <a:blip r:embed="rId5">
            <a:alphaModFix/>
          </a:blip>
          <a:srcRect b="0" l="0" r="0" t="21722"/>
          <a:stretch/>
        </p:blipFill>
        <p:spPr>
          <a:xfrm>
            <a:off x="5790125" y="-133350"/>
            <a:ext cx="1934274" cy="5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646693">
            <a:off x="8559437" y="1972153"/>
            <a:ext cx="729704" cy="1873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43774" y="2754175"/>
            <a:ext cx="1378678" cy="255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249066">
            <a:off x="7990026" y="4382148"/>
            <a:ext cx="1091056" cy="70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4430044">
            <a:off x="8262076" y="4171557"/>
            <a:ext cx="1428852" cy="82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28"/>
          <p:cNvGrpSpPr/>
          <p:nvPr/>
        </p:nvGrpSpPr>
        <p:grpSpPr>
          <a:xfrm rot="-5400000">
            <a:off x="1742658" y="-2208779"/>
            <a:ext cx="5497052" cy="9610132"/>
            <a:chOff x="3750750" y="2350500"/>
            <a:chExt cx="638650" cy="649825"/>
          </a:xfrm>
        </p:grpSpPr>
        <p:sp>
          <p:nvSpPr>
            <p:cNvPr id="385" name="Google Shape;385;p28"/>
            <p:cNvSpPr/>
            <p:nvPr/>
          </p:nvSpPr>
          <p:spPr>
            <a:xfrm>
              <a:off x="3750750" y="2728525"/>
              <a:ext cx="265975" cy="259575"/>
            </a:xfrm>
            <a:custGeom>
              <a:rect b="b" l="l" r="r" t="t"/>
              <a:pathLst>
                <a:path extrusionOk="0" h="10383" w="10639">
                  <a:moveTo>
                    <a:pt x="75" y="1"/>
                  </a:moveTo>
                  <a:cubicBezTo>
                    <a:pt x="50" y="1"/>
                    <a:pt x="26" y="5"/>
                    <a:pt x="0" y="13"/>
                  </a:cubicBezTo>
                  <a:cubicBezTo>
                    <a:pt x="573" y="2965"/>
                    <a:pt x="2370" y="5574"/>
                    <a:pt x="4586" y="7610"/>
                  </a:cubicBezTo>
                  <a:cubicBezTo>
                    <a:pt x="5518" y="8465"/>
                    <a:pt x="6536" y="9235"/>
                    <a:pt x="7665" y="9791"/>
                  </a:cubicBezTo>
                  <a:cubicBezTo>
                    <a:pt x="8153" y="10040"/>
                    <a:pt x="8743" y="10348"/>
                    <a:pt x="9299" y="10382"/>
                  </a:cubicBezTo>
                  <a:cubicBezTo>
                    <a:pt x="9309" y="10382"/>
                    <a:pt x="9319" y="10382"/>
                    <a:pt x="9330" y="10382"/>
                  </a:cubicBezTo>
                  <a:cubicBezTo>
                    <a:pt x="9657" y="10382"/>
                    <a:pt x="10639" y="10253"/>
                    <a:pt x="10266" y="9740"/>
                  </a:cubicBezTo>
                  <a:cubicBezTo>
                    <a:pt x="10198" y="9655"/>
                    <a:pt x="10104" y="9612"/>
                    <a:pt x="10010" y="9569"/>
                  </a:cubicBezTo>
                  <a:cubicBezTo>
                    <a:pt x="9582" y="9398"/>
                    <a:pt x="9154" y="9235"/>
                    <a:pt x="8726" y="9064"/>
                  </a:cubicBezTo>
                  <a:cubicBezTo>
                    <a:pt x="6827" y="8286"/>
                    <a:pt x="5176" y="7003"/>
                    <a:pt x="3807" y="5480"/>
                  </a:cubicBezTo>
                  <a:cubicBezTo>
                    <a:pt x="2438" y="3948"/>
                    <a:pt x="1361" y="2195"/>
                    <a:pt x="454" y="355"/>
                  </a:cubicBezTo>
                  <a:cubicBezTo>
                    <a:pt x="386" y="198"/>
                    <a:pt x="246" y="1"/>
                    <a:pt x="75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8"/>
            <p:cNvSpPr/>
            <p:nvPr/>
          </p:nvSpPr>
          <p:spPr>
            <a:xfrm>
              <a:off x="3784750" y="2350500"/>
              <a:ext cx="319975" cy="635350"/>
            </a:xfrm>
            <a:custGeom>
              <a:rect b="b" l="l" r="r" t="t"/>
              <a:pathLst>
                <a:path extrusionOk="0" h="25414" w="12799">
                  <a:moveTo>
                    <a:pt x="6009" y="0"/>
                  </a:moveTo>
                  <a:cubicBezTo>
                    <a:pt x="5490" y="0"/>
                    <a:pt x="5216" y="627"/>
                    <a:pt x="5074" y="1130"/>
                  </a:cubicBezTo>
                  <a:cubicBezTo>
                    <a:pt x="4877" y="1900"/>
                    <a:pt x="4663" y="2670"/>
                    <a:pt x="4338" y="3397"/>
                  </a:cubicBezTo>
                  <a:cubicBezTo>
                    <a:pt x="3440" y="5407"/>
                    <a:pt x="1720" y="6973"/>
                    <a:pt x="865" y="9018"/>
                  </a:cubicBezTo>
                  <a:cubicBezTo>
                    <a:pt x="1" y="11062"/>
                    <a:pt x="112" y="13500"/>
                    <a:pt x="1173" y="15451"/>
                  </a:cubicBezTo>
                  <a:cubicBezTo>
                    <a:pt x="2550" y="17992"/>
                    <a:pt x="5228" y="19480"/>
                    <a:pt x="7546" y="21208"/>
                  </a:cubicBezTo>
                  <a:cubicBezTo>
                    <a:pt x="8538" y="21952"/>
                    <a:pt x="9471" y="22748"/>
                    <a:pt x="10369" y="23612"/>
                  </a:cubicBezTo>
                  <a:cubicBezTo>
                    <a:pt x="10805" y="24040"/>
                    <a:pt x="11233" y="24485"/>
                    <a:pt x="11652" y="24938"/>
                  </a:cubicBezTo>
                  <a:cubicBezTo>
                    <a:pt x="11815" y="25117"/>
                    <a:pt x="12133" y="25414"/>
                    <a:pt x="12390" y="25414"/>
                  </a:cubicBezTo>
                  <a:cubicBezTo>
                    <a:pt x="12537" y="25414"/>
                    <a:pt x="12665" y="25316"/>
                    <a:pt x="12730" y="25041"/>
                  </a:cubicBezTo>
                  <a:cubicBezTo>
                    <a:pt x="12799" y="24784"/>
                    <a:pt x="12679" y="24510"/>
                    <a:pt x="12559" y="24279"/>
                  </a:cubicBezTo>
                  <a:cubicBezTo>
                    <a:pt x="11430" y="22064"/>
                    <a:pt x="9428" y="20438"/>
                    <a:pt x="7332" y="19112"/>
                  </a:cubicBezTo>
                  <a:cubicBezTo>
                    <a:pt x="5245" y="17795"/>
                    <a:pt x="2875" y="16571"/>
                    <a:pt x="1848" y="14322"/>
                  </a:cubicBezTo>
                  <a:cubicBezTo>
                    <a:pt x="899" y="12226"/>
                    <a:pt x="1395" y="9728"/>
                    <a:pt x="2439" y="7674"/>
                  </a:cubicBezTo>
                  <a:cubicBezTo>
                    <a:pt x="3474" y="5621"/>
                    <a:pt x="5005" y="3850"/>
                    <a:pt x="6254" y="1917"/>
                  </a:cubicBezTo>
                  <a:cubicBezTo>
                    <a:pt x="6459" y="1601"/>
                    <a:pt x="6673" y="1233"/>
                    <a:pt x="6682" y="848"/>
                  </a:cubicBezTo>
                  <a:cubicBezTo>
                    <a:pt x="6690" y="454"/>
                    <a:pt x="6425" y="35"/>
                    <a:pt x="6040" y="1"/>
                  </a:cubicBezTo>
                  <a:cubicBezTo>
                    <a:pt x="6030" y="0"/>
                    <a:pt x="6019" y="0"/>
                    <a:pt x="6009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8"/>
            <p:cNvSpPr/>
            <p:nvPr/>
          </p:nvSpPr>
          <p:spPr>
            <a:xfrm>
              <a:off x="3907725" y="2390850"/>
              <a:ext cx="350350" cy="606625"/>
            </a:xfrm>
            <a:custGeom>
              <a:rect b="b" l="l" r="r" t="t"/>
              <a:pathLst>
                <a:path extrusionOk="0" h="24265" w="14014">
                  <a:moveTo>
                    <a:pt x="8788" y="0"/>
                  </a:moveTo>
                  <a:cubicBezTo>
                    <a:pt x="8702" y="0"/>
                    <a:pt x="8616" y="1"/>
                    <a:pt x="8530" y="4"/>
                  </a:cubicBezTo>
                  <a:cubicBezTo>
                    <a:pt x="7460" y="38"/>
                    <a:pt x="6383" y="217"/>
                    <a:pt x="5399" y="662"/>
                  </a:cubicBezTo>
                  <a:cubicBezTo>
                    <a:pt x="3525" y="1492"/>
                    <a:pt x="2148" y="3195"/>
                    <a:pt x="1284" y="5051"/>
                  </a:cubicBezTo>
                  <a:cubicBezTo>
                    <a:pt x="411" y="6907"/>
                    <a:pt x="1" y="9055"/>
                    <a:pt x="617" y="10988"/>
                  </a:cubicBezTo>
                  <a:cubicBezTo>
                    <a:pt x="1335" y="13221"/>
                    <a:pt x="3260" y="14803"/>
                    <a:pt x="4962" y="16420"/>
                  </a:cubicBezTo>
                  <a:cubicBezTo>
                    <a:pt x="6554" y="17943"/>
                    <a:pt x="8051" y="19637"/>
                    <a:pt x="8863" y="21690"/>
                  </a:cubicBezTo>
                  <a:cubicBezTo>
                    <a:pt x="9129" y="22366"/>
                    <a:pt x="9248" y="23059"/>
                    <a:pt x="9437" y="23743"/>
                  </a:cubicBezTo>
                  <a:cubicBezTo>
                    <a:pt x="9507" y="23983"/>
                    <a:pt x="9676" y="24265"/>
                    <a:pt x="9828" y="24265"/>
                  </a:cubicBezTo>
                  <a:cubicBezTo>
                    <a:pt x="9915" y="24265"/>
                    <a:pt x="9997" y="24174"/>
                    <a:pt x="10053" y="23932"/>
                  </a:cubicBezTo>
                  <a:cubicBezTo>
                    <a:pt x="10181" y="23384"/>
                    <a:pt x="9941" y="22614"/>
                    <a:pt x="9813" y="22075"/>
                  </a:cubicBezTo>
                  <a:cubicBezTo>
                    <a:pt x="9522" y="20877"/>
                    <a:pt x="9026" y="19723"/>
                    <a:pt x="8324" y="18713"/>
                  </a:cubicBezTo>
                  <a:cubicBezTo>
                    <a:pt x="7332" y="17259"/>
                    <a:pt x="5989" y="16087"/>
                    <a:pt x="4731" y="14863"/>
                  </a:cubicBezTo>
                  <a:cubicBezTo>
                    <a:pt x="3482" y="13623"/>
                    <a:pt x="2285" y="12254"/>
                    <a:pt x="1729" y="10586"/>
                  </a:cubicBezTo>
                  <a:cubicBezTo>
                    <a:pt x="1113" y="8730"/>
                    <a:pt x="1378" y="6617"/>
                    <a:pt x="2422" y="4965"/>
                  </a:cubicBezTo>
                  <a:cubicBezTo>
                    <a:pt x="2892" y="4230"/>
                    <a:pt x="3508" y="3597"/>
                    <a:pt x="4133" y="2998"/>
                  </a:cubicBezTo>
                  <a:cubicBezTo>
                    <a:pt x="4689" y="2467"/>
                    <a:pt x="5279" y="1954"/>
                    <a:pt x="5963" y="1586"/>
                  </a:cubicBezTo>
                  <a:cubicBezTo>
                    <a:pt x="6758" y="1162"/>
                    <a:pt x="7635" y="969"/>
                    <a:pt x="8524" y="969"/>
                  </a:cubicBezTo>
                  <a:cubicBezTo>
                    <a:pt x="10201" y="969"/>
                    <a:pt x="11921" y="1654"/>
                    <a:pt x="13218" y="2767"/>
                  </a:cubicBezTo>
                  <a:cubicBezTo>
                    <a:pt x="13342" y="2866"/>
                    <a:pt x="13474" y="2981"/>
                    <a:pt x="13629" y="2981"/>
                  </a:cubicBezTo>
                  <a:cubicBezTo>
                    <a:pt x="13635" y="2981"/>
                    <a:pt x="13640" y="2981"/>
                    <a:pt x="13646" y="2981"/>
                  </a:cubicBezTo>
                  <a:cubicBezTo>
                    <a:pt x="13868" y="2972"/>
                    <a:pt x="14013" y="2733"/>
                    <a:pt x="14005" y="2510"/>
                  </a:cubicBezTo>
                  <a:cubicBezTo>
                    <a:pt x="13996" y="2296"/>
                    <a:pt x="13859" y="2100"/>
                    <a:pt x="13714" y="1928"/>
                  </a:cubicBezTo>
                  <a:cubicBezTo>
                    <a:pt x="12554" y="531"/>
                    <a:pt x="10628" y="0"/>
                    <a:pt x="8788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8"/>
            <p:cNvSpPr/>
            <p:nvPr/>
          </p:nvSpPr>
          <p:spPr>
            <a:xfrm>
              <a:off x="4173350" y="2485675"/>
              <a:ext cx="151450" cy="514650"/>
            </a:xfrm>
            <a:custGeom>
              <a:rect b="b" l="l" r="r" t="t"/>
              <a:pathLst>
                <a:path extrusionOk="0" h="20586" w="6058">
                  <a:moveTo>
                    <a:pt x="847" y="1"/>
                  </a:moveTo>
                  <a:cubicBezTo>
                    <a:pt x="625" y="1"/>
                    <a:pt x="413" y="62"/>
                    <a:pt x="283" y="231"/>
                  </a:cubicBezTo>
                  <a:cubicBezTo>
                    <a:pt x="1" y="599"/>
                    <a:pt x="326" y="1121"/>
                    <a:pt x="668" y="1421"/>
                  </a:cubicBezTo>
                  <a:cubicBezTo>
                    <a:pt x="1891" y="2490"/>
                    <a:pt x="3679" y="2952"/>
                    <a:pt x="4526" y="4338"/>
                  </a:cubicBezTo>
                  <a:cubicBezTo>
                    <a:pt x="5082" y="5262"/>
                    <a:pt x="5099" y="6425"/>
                    <a:pt x="4954" y="7494"/>
                  </a:cubicBezTo>
                  <a:cubicBezTo>
                    <a:pt x="4526" y="10497"/>
                    <a:pt x="2935" y="13201"/>
                    <a:pt x="1874" y="16049"/>
                  </a:cubicBezTo>
                  <a:cubicBezTo>
                    <a:pt x="1592" y="16785"/>
                    <a:pt x="1361" y="17546"/>
                    <a:pt x="1293" y="18325"/>
                  </a:cubicBezTo>
                  <a:cubicBezTo>
                    <a:pt x="1267" y="18736"/>
                    <a:pt x="1250" y="20586"/>
                    <a:pt x="1895" y="20586"/>
                  </a:cubicBezTo>
                  <a:cubicBezTo>
                    <a:pt x="1908" y="20586"/>
                    <a:pt x="1921" y="20585"/>
                    <a:pt x="1934" y="20583"/>
                  </a:cubicBezTo>
                  <a:cubicBezTo>
                    <a:pt x="2336" y="20541"/>
                    <a:pt x="2234" y="19899"/>
                    <a:pt x="2276" y="19617"/>
                  </a:cubicBezTo>
                  <a:cubicBezTo>
                    <a:pt x="2345" y="19129"/>
                    <a:pt x="2507" y="18641"/>
                    <a:pt x="2704" y="18154"/>
                  </a:cubicBezTo>
                  <a:cubicBezTo>
                    <a:pt x="3106" y="17204"/>
                    <a:pt x="3637" y="16314"/>
                    <a:pt x="4073" y="15373"/>
                  </a:cubicBezTo>
                  <a:cubicBezTo>
                    <a:pt x="4971" y="13474"/>
                    <a:pt x="5459" y="11395"/>
                    <a:pt x="5784" y="9325"/>
                  </a:cubicBezTo>
                  <a:cubicBezTo>
                    <a:pt x="5938" y="8393"/>
                    <a:pt x="6058" y="7452"/>
                    <a:pt x="5989" y="6511"/>
                  </a:cubicBezTo>
                  <a:cubicBezTo>
                    <a:pt x="5844" y="4107"/>
                    <a:pt x="4449" y="1814"/>
                    <a:pt x="2396" y="565"/>
                  </a:cubicBezTo>
                  <a:cubicBezTo>
                    <a:pt x="2020" y="343"/>
                    <a:pt x="1618" y="137"/>
                    <a:pt x="1190" y="43"/>
                  </a:cubicBezTo>
                  <a:cubicBezTo>
                    <a:pt x="1079" y="17"/>
                    <a:pt x="962" y="1"/>
                    <a:pt x="847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8"/>
            <p:cNvSpPr/>
            <p:nvPr/>
          </p:nvSpPr>
          <p:spPr>
            <a:xfrm>
              <a:off x="4280075" y="2782375"/>
              <a:ext cx="109325" cy="215825"/>
            </a:xfrm>
            <a:custGeom>
              <a:rect b="b" l="l" r="r" t="t"/>
              <a:pathLst>
                <a:path extrusionOk="0" h="8633" w="4373">
                  <a:moveTo>
                    <a:pt x="4033" y="1"/>
                  </a:moveTo>
                  <a:cubicBezTo>
                    <a:pt x="4007" y="1"/>
                    <a:pt x="3980" y="5"/>
                    <a:pt x="3953" y="15"/>
                  </a:cubicBezTo>
                  <a:cubicBezTo>
                    <a:pt x="3885" y="32"/>
                    <a:pt x="3816" y="109"/>
                    <a:pt x="3773" y="169"/>
                  </a:cubicBezTo>
                  <a:cubicBezTo>
                    <a:pt x="3559" y="468"/>
                    <a:pt x="3440" y="828"/>
                    <a:pt x="3303" y="1153"/>
                  </a:cubicBezTo>
                  <a:cubicBezTo>
                    <a:pt x="2790" y="2368"/>
                    <a:pt x="1977" y="3420"/>
                    <a:pt x="1284" y="4532"/>
                  </a:cubicBezTo>
                  <a:cubicBezTo>
                    <a:pt x="659" y="5533"/>
                    <a:pt x="1" y="6739"/>
                    <a:pt x="35" y="7954"/>
                  </a:cubicBezTo>
                  <a:cubicBezTo>
                    <a:pt x="43" y="8250"/>
                    <a:pt x="93" y="8632"/>
                    <a:pt x="420" y="8632"/>
                  </a:cubicBezTo>
                  <a:cubicBezTo>
                    <a:pt x="451" y="8632"/>
                    <a:pt x="486" y="8629"/>
                    <a:pt x="522" y="8621"/>
                  </a:cubicBezTo>
                  <a:cubicBezTo>
                    <a:pt x="1147" y="8484"/>
                    <a:pt x="942" y="7629"/>
                    <a:pt x="950" y="7201"/>
                  </a:cubicBezTo>
                  <a:cubicBezTo>
                    <a:pt x="976" y="6748"/>
                    <a:pt x="1173" y="6329"/>
                    <a:pt x="1404" y="5944"/>
                  </a:cubicBezTo>
                  <a:cubicBezTo>
                    <a:pt x="2370" y="4216"/>
                    <a:pt x="3628" y="2607"/>
                    <a:pt x="4270" y="725"/>
                  </a:cubicBezTo>
                  <a:cubicBezTo>
                    <a:pt x="4321" y="580"/>
                    <a:pt x="4372" y="409"/>
                    <a:pt x="4329" y="246"/>
                  </a:cubicBezTo>
                  <a:cubicBezTo>
                    <a:pt x="4294" y="117"/>
                    <a:pt x="4168" y="1"/>
                    <a:pt x="4033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8"/>
            <p:cNvSpPr/>
            <p:nvPr/>
          </p:nvSpPr>
          <p:spPr>
            <a:xfrm>
              <a:off x="4287775" y="2432125"/>
              <a:ext cx="90075" cy="174600"/>
            </a:xfrm>
            <a:custGeom>
              <a:rect b="b" l="l" r="r" t="t"/>
              <a:pathLst>
                <a:path extrusionOk="0" h="6984" w="3603">
                  <a:moveTo>
                    <a:pt x="868" y="1"/>
                  </a:moveTo>
                  <a:cubicBezTo>
                    <a:pt x="664" y="1"/>
                    <a:pt x="479" y="168"/>
                    <a:pt x="360" y="354"/>
                  </a:cubicBezTo>
                  <a:cubicBezTo>
                    <a:pt x="1" y="962"/>
                    <a:pt x="86" y="1757"/>
                    <a:pt x="283" y="2442"/>
                  </a:cubicBezTo>
                  <a:cubicBezTo>
                    <a:pt x="557" y="3417"/>
                    <a:pt x="1027" y="4324"/>
                    <a:pt x="1660" y="5111"/>
                  </a:cubicBezTo>
                  <a:cubicBezTo>
                    <a:pt x="2020" y="5564"/>
                    <a:pt x="2439" y="5984"/>
                    <a:pt x="2781" y="6471"/>
                  </a:cubicBezTo>
                  <a:cubicBezTo>
                    <a:pt x="2837" y="6559"/>
                    <a:pt x="3162" y="6983"/>
                    <a:pt x="3377" y="6983"/>
                  </a:cubicBezTo>
                  <a:cubicBezTo>
                    <a:pt x="3457" y="6983"/>
                    <a:pt x="3521" y="6925"/>
                    <a:pt x="3551" y="6771"/>
                  </a:cubicBezTo>
                  <a:cubicBezTo>
                    <a:pt x="3602" y="6471"/>
                    <a:pt x="2789" y="5701"/>
                    <a:pt x="2610" y="5479"/>
                  </a:cubicBezTo>
                  <a:cubicBezTo>
                    <a:pt x="2268" y="5051"/>
                    <a:pt x="1934" y="4606"/>
                    <a:pt x="1729" y="4093"/>
                  </a:cubicBezTo>
                  <a:cubicBezTo>
                    <a:pt x="1292" y="3015"/>
                    <a:pt x="1472" y="1800"/>
                    <a:pt x="1335" y="645"/>
                  </a:cubicBezTo>
                  <a:cubicBezTo>
                    <a:pt x="1301" y="389"/>
                    <a:pt x="1207" y="72"/>
                    <a:pt x="959" y="12"/>
                  </a:cubicBezTo>
                  <a:cubicBezTo>
                    <a:pt x="928" y="5"/>
                    <a:pt x="898" y="1"/>
                    <a:pt x="868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8"/>
          <p:cNvSpPr txBox="1"/>
          <p:nvPr>
            <p:ph hasCustomPrompt="1" type="title"/>
          </p:nvPr>
        </p:nvSpPr>
        <p:spPr>
          <a:xfrm>
            <a:off x="2668975" y="539975"/>
            <a:ext cx="57618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3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92" name="Google Shape;392;p28"/>
          <p:cNvSpPr txBox="1"/>
          <p:nvPr>
            <p:ph idx="1" type="subTitle"/>
          </p:nvPr>
        </p:nvSpPr>
        <p:spPr>
          <a:xfrm>
            <a:off x="2668975" y="1428996"/>
            <a:ext cx="5761800" cy="2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3" name="Google Shape;393;p28"/>
          <p:cNvSpPr txBox="1"/>
          <p:nvPr>
            <p:ph hasCustomPrompt="1" idx="2" type="title"/>
          </p:nvPr>
        </p:nvSpPr>
        <p:spPr>
          <a:xfrm>
            <a:off x="2668975" y="1996131"/>
            <a:ext cx="57618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94" name="Google Shape;394;p28"/>
          <p:cNvSpPr txBox="1"/>
          <p:nvPr>
            <p:ph idx="3" type="subTitle"/>
          </p:nvPr>
        </p:nvSpPr>
        <p:spPr>
          <a:xfrm>
            <a:off x="2668975" y="2885158"/>
            <a:ext cx="5761800" cy="2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p28"/>
          <p:cNvSpPr txBox="1"/>
          <p:nvPr>
            <p:ph hasCustomPrompt="1" idx="4" type="title"/>
          </p:nvPr>
        </p:nvSpPr>
        <p:spPr>
          <a:xfrm>
            <a:off x="2668975" y="3452274"/>
            <a:ext cx="57618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3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96" name="Google Shape;396;p28"/>
          <p:cNvSpPr txBox="1"/>
          <p:nvPr>
            <p:ph idx="5" type="subTitle"/>
          </p:nvPr>
        </p:nvSpPr>
        <p:spPr>
          <a:xfrm>
            <a:off x="2668975" y="4341301"/>
            <a:ext cx="5761800" cy="2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97" name="Google Shape;39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6919" y="1338838"/>
            <a:ext cx="1422000" cy="246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4322" y="731075"/>
            <a:ext cx="1040169" cy="19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87233">
            <a:off x="6381750" y="141481"/>
            <a:ext cx="3438526" cy="355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8"/>
          <p:cNvPicPr preferRelativeResize="0"/>
          <p:nvPr/>
        </p:nvPicPr>
        <p:blipFill rotWithShape="1">
          <a:blip r:embed="rId5">
            <a:alphaModFix/>
          </a:blip>
          <a:srcRect b="12549" l="0" r="37134" t="0"/>
          <a:stretch/>
        </p:blipFill>
        <p:spPr>
          <a:xfrm>
            <a:off x="7762250" y="2699050"/>
            <a:ext cx="1543676" cy="252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78245" y="2150900"/>
            <a:ext cx="493434" cy="19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3173789">
            <a:off x="7757779" y="-479747"/>
            <a:ext cx="2203944" cy="127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12068" y="2899338"/>
            <a:ext cx="1074539" cy="193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29"/>
          <p:cNvGrpSpPr/>
          <p:nvPr/>
        </p:nvGrpSpPr>
        <p:grpSpPr>
          <a:xfrm rot="5400000">
            <a:off x="1742658" y="-2208779"/>
            <a:ext cx="5497052" cy="9610132"/>
            <a:chOff x="3750750" y="2350500"/>
            <a:chExt cx="638650" cy="649825"/>
          </a:xfrm>
        </p:grpSpPr>
        <p:sp>
          <p:nvSpPr>
            <p:cNvPr id="406" name="Google Shape;406;p29"/>
            <p:cNvSpPr/>
            <p:nvPr/>
          </p:nvSpPr>
          <p:spPr>
            <a:xfrm>
              <a:off x="3750750" y="2728525"/>
              <a:ext cx="265975" cy="259575"/>
            </a:xfrm>
            <a:custGeom>
              <a:rect b="b" l="l" r="r" t="t"/>
              <a:pathLst>
                <a:path extrusionOk="0" h="10383" w="10639">
                  <a:moveTo>
                    <a:pt x="75" y="1"/>
                  </a:moveTo>
                  <a:cubicBezTo>
                    <a:pt x="50" y="1"/>
                    <a:pt x="26" y="5"/>
                    <a:pt x="0" y="13"/>
                  </a:cubicBezTo>
                  <a:cubicBezTo>
                    <a:pt x="573" y="2965"/>
                    <a:pt x="2370" y="5574"/>
                    <a:pt x="4586" y="7610"/>
                  </a:cubicBezTo>
                  <a:cubicBezTo>
                    <a:pt x="5518" y="8465"/>
                    <a:pt x="6536" y="9235"/>
                    <a:pt x="7665" y="9791"/>
                  </a:cubicBezTo>
                  <a:cubicBezTo>
                    <a:pt x="8153" y="10040"/>
                    <a:pt x="8743" y="10348"/>
                    <a:pt x="9299" y="10382"/>
                  </a:cubicBezTo>
                  <a:cubicBezTo>
                    <a:pt x="9309" y="10382"/>
                    <a:pt x="9319" y="10382"/>
                    <a:pt x="9330" y="10382"/>
                  </a:cubicBezTo>
                  <a:cubicBezTo>
                    <a:pt x="9657" y="10382"/>
                    <a:pt x="10639" y="10253"/>
                    <a:pt x="10266" y="9740"/>
                  </a:cubicBezTo>
                  <a:cubicBezTo>
                    <a:pt x="10198" y="9655"/>
                    <a:pt x="10104" y="9612"/>
                    <a:pt x="10010" y="9569"/>
                  </a:cubicBezTo>
                  <a:cubicBezTo>
                    <a:pt x="9582" y="9398"/>
                    <a:pt x="9154" y="9235"/>
                    <a:pt x="8726" y="9064"/>
                  </a:cubicBezTo>
                  <a:cubicBezTo>
                    <a:pt x="6827" y="8286"/>
                    <a:pt x="5176" y="7003"/>
                    <a:pt x="3807" y="5480"/>
                  </a:cubicBezTo>
                  <a:cubicBezTo>
                    <a:pt x="2438" y="3948"/>
                    <a:pt x="1361" y="2195"/>
                    <a:pt x="454" y="355"/>
                  </a:cubicBezTo>
                  <a:cubicBezTo>
                    <a:pt x="386" y="198"/>
                    <a:pt x="246" y="1"/>
                    <a:pt x="75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9"/>
            <p:cNvSpPr/>
            <p:nvPr/>
          </p:nvSpPr>
          <p:spPr>
            <a:xfrm>
              <a:off x="3784750" y="2350500"/>
              <a:ext cx="319975" cy="635350"/>
            </a:xfrm>
            <a:custGeom>
              <a:rect b="b" l="l" r="r" t="t"/>
              <a:pathLst>
                <a:path extrusionOk="0" h="25414" w="12799">
                  <a:moveTo>
                    <a:pt x="6009" y="0"/>
                  </a:moveTo>
                  <a:cubicBezTo>
                    <a:pt x="5490" y="0"/>
                    <a:pt x="5216" y="627"/>
                    <a:pt x="5074" y="1130"/>
                  </a:cubicBezTo>
                  <a:cubicBezTo>
                    <a:pt x="4877" y="1900"/>
                    <a:pt x="4663" y="2670"/>
                    <a:pt x="4338" y="3397"/>
                  </a:cubicBezTo>
                  <a:cubicBezTo>
                    <a:pt x="3440" y="5407"/>
                    <a:pt x="1720" y="6973"/>
                    <a:pt x="865" y="9018"/>
                  </a:cubicBezTo>
                  <a:cubicBezTo>
                    <a:pt x="1" y="11062"/>
                    <a:pt x="112" y="13500"/>
                    <a:pt x="1173" y="15451"/>
                  </a:cubicBezTo>
                  <a:cubicBezTo>
                    <a:pt x="2550" y="17992"/>
                    <a:pt x="5228" y="19480"/>
                    <a:pt x="7546" y="21208"/>
                  </a:cubicBezTo>
                  <a:cubicBezTo>
                    <a:pt x="8538" y="21952"/>
                    <a:pt x="9471" y="22748"/>
                    <a:pt x="10369" y="23612"/>
                  </a:cubicBezTo>
                  <a:cubicBezTo>
                    <a:pt x="10805" y="24040"/>
                    <a:pt x="11233" y="24485"/>
                    <a:pt x="11652" y="24938"/>
                  </a:cubicBezTo>
                  <a:cubicBezTo>
                    <a:pt x="11815" y="25117"/>
                    <a:pt x="12133" y="25414"/>
                    <a:pt x="12390" y="25414"/>
                  </a:cubicBezTo>
                  <a:cubicBezTo>
                    <a:pt x="12537" y="25414"/>
                    <a:pt x="12665" y="25316"/>
                    <a:pt x="12730" y="25041"/>
                  </a:cubicBezTo>
                  <a:cubicBezTo>
                    <a:pt x="12799" y="24784"/>
                    <a:pt x="12679" y="24510"/>
                    <a:pt x="12559" y="24279"/>
                  </a:cubicBezTo>
                  <a:cubicBezTo>
                    <a:pt x="11430" y="22064"/>
                    <a:pt x="9428" y="20438"/>
                    <a:pt x="7332" y="19112"/>
                  </a:cubicBezTo>
                  <a:cubicBezTo>
                    <a:pt x="5245" y="17795"/>
                    <a:pt x="2875" y="16571"/>
                    <a:pt x="1848" y="14322"/>
                  </a:cubicBezTo>
                  <a:cubicBezTo>
                    <a:pt x="899" y="12226"/>
                    <a:pt x="1395" y="9728"/>
                    <a:pt x="2439" y="7674"/>
                  </a:cubicBezTo>
                  <a:cubicBezTo>
                    <a:pt x="3474" y="5621"/>
                    <a:pt x="5005" y="3850"/>
                    <a:pt x="6254" y="1917"/>
                  </a:cubicBezTo>
                  <a:cubicBezTo>
                    <a:pt x="6459" y="1601"/>
                    <a:pt x="6673" y="1233"/>
                    <a:pt x="6682" y="848"/>
                  </a:cubicBezTo>
                  <a:cubicBezTo>
                    <a:pt x="6690" y="454"/>
                    <a:pt x="6425" y="35"/>
                    <a:pt x="6040" y="1"/>
                  </a:cubicBezTo>
                  <a:cubicBezTo>
                    <a:pt x="6030" y="0"/>
                    <a:pt x="6019" y="0"/>
                    <a:pt x="6009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9"/>
            <p:cNvSpPr/>
            <p:nvPr/>
          </p:nvSpPr>
          <p:spPr>
            <a:xfrm>
              <a:off x="3907725" y="2390850"/>
              <a:ext cx="350350" cy="606625"/>
            </a:xfrm>
            <a:custGeom>
              <a:rect b="b" l="l" r="r" t="t"/>
              <a:pathLst>
                <a:path extrusionOk="0" h="24265" w="14014">
                  <a:moveTo>
                    <a:pt x="8788" y="0"/>
                  </a:moveTo>
                  <a:cubicBezTo>
                    <a:pt x="8702" y="0"/>
                    <a:pt x="8616" y="1"/>
                    <a:pt x="8530" y="4"/>
                  </a:cubicBezTo>
                  <a:cubicBezTo>
                    <a:pt x="7460" y="38"/>
                    <a:pt x="6383" y="217"/>
                    <a:pt x="5399" y="662"/>
                  </a:cubicBezTo>
                  <a:cubicBezTo>
                    <a:pt x="3525" y="1492"/>
                    <a:pt x="2148" y="3195"/>
                    <a:pt x="1284" y="5051"/>
                  </a:cubicBezTo>
                  <a:cubicBezTo>
                    <a:pt x="411" y="6907"/>
                    <a:pt x="1" y="9055"/>
                    <a:pt x="617" y="10988"/>
                  </a:cubicBezTo>
                  <a:cubicBezTo>
                    <a:pt x="1335" y="13221"/>
                    <a:pt x="3260" y="14803"/>
                    <a:pt x="4962" y="16420"/>
                  </a:cubicBezTo>
                  <a:cubicBezTo>
                    <a:pt x="6554" y="17943"/>
                    <a:pt x="8051" y="19637"/>
                    <a:pt x="8863" y="21690"/>
                  </a:cubicBezTo>
                  <a:cubicBezTo>
                    <a:pt x="9129" y="22366"/>
                    <a:pt x="9248" y="23059"/>
                    <a:pt x="9437" y="23743"/>
                  </a:cubicBezTo>
                  <a:cubicBezTo>
                    <a:pt x="9507" y="23983"/>
                    <a:pt x="9676" y="24265"/>
                    <a:pt x="9828" y="24265"/>
                  </a:cubicBezTo>
                  <a:cubicBezTo>
                    <a:pt x="9915" y="24265"/>
                    <a:pt x="9997" y="24174"/>
                    <a:pt x="10053" y="23932"/>
                  </a:cubicBezTo>
                  <a:cubicBezTo>
                    <a:pt x="10181" y="23384"/>
                    <a:pt x="9941" y="22614"/>
                    <a:pt x="9813" y="22075"/>
                  </a:cubicBezTo>
                  <a:cubicBezTo>
                    <a:pt x="9522" y="20877"/>
                    <a:pt x="9026" y="19723"/>
                    <a:pt x="8324" y="18713"/>
                  </a:cubicBezTo>
                  <a:cubicBezTo>
                    <a:pt x="7332" y="17259"/>
                    <a:pt x="5989" y="16087"/>
                    <a:pt x="4731" y="14863"/>
                  </a:cubicBezTo>
                  <a:cubicBezTo>
                    <a:pt x="3482" y="13623"/>
                    <a:pt x="2285" y="12254"/>
                    <a:pt x="1729" y="10586"/>
                  </a:cubicBezTo>
                  <a:cubicBezTo>
                    <a:pt x="1113" y="8730"/>
                    <a:pt x="1378" y="6617"/>
                    <a:pt x="2422" y="4965"/>
                  </a:cubicBezTo>
                  <a:cubicBezTo>
                    <a:pt x="2892" y="4230"/>
                    <a:pt x="3508" y="3597"/>
                    <a:pt x="4133" y="2998"/>
                  </a:cubicBezTo>
                  <a:cubicBezTo>
                    <a:pt x="4689" y="2467"/>
                    <a:pt x="5279" y="1954"/>
                    <a:pt x="5963" y="1586"/>
                  </a:cubicBezTo>
                  <a:cubicBezTo>
                    <a:pt x="6758" y="1162"/>
                    <a:pt x="7635" y="969"/>
                    <a:pt x="8524" y="969"/>
                  </a:cubicBezTo>
                  <a:cubicBezTo>
                    <a:pt x="10201" y="969"/>
                    <a:pt x="11921" y="1654"/>
                    <a:pt x="13218" y="2767"/>
                  </a:cubicBezTo>
                  <a:cubicBezTo>
                    <a:pt x="13342" y="2866"/>
                    <a:pt x="13474" y="2981"/>
                    <a:pt x="13629" y="2981"/>
                  </a:cubicBezTo>
                  <a:cubicBezTo>
                    <a:pt x="13635" y="2981"/>
                    <a:pt x="13640" y="2981"/>
                    <a:pt x="13646" y="2981"/>
                  </a:cubicBezTo>
                  <a:cubicBezTo>
                    <a:pt x="13868" y="2972"/>
                    <a:pt x="14013" y="2733"/>
                    <a:pt x="14005" y="2510"/>
                  </a:cubicBezTo>
                  <a:cubicBezTo>
                    <a:pt x="13996" y="2296"/>
                    <a:pt x="13859" y="2100"/>
                    <a:pt x="13714" y="1928"/>
                  </a:cubicBezTo>
                  <a:cubicBezTo>
                    <a:pt x="12554" y="531"/>
                    <a:pt x="10628" y="0"/>
                    <a:pt x="8788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9"/>
            <p:cNvSpPr/>
            <p:nvPr/>
          </p:nvSpPr>
          <p:spPr>
            <a:xfrm>
              <a:off x="4173350" y="2485675"/>
              <a:ext cx="151450" cy="514650"/>
            </a:xfrm>
            <a:custGeom>
              <a:rect b="b" l="l" r="r" t="t"/>
              <a:pathLst>
                <a:path extrusionOk="0" h="20586" w="6058">
                  <a:moveTo>
                    <a:pt x="847" y="1"/>
                  </a:moveTo>
                  <a:cubicBezTo>
                    <a:pt x="625" y="1"/>
                    <a:pt x="413" y="62"/>
                    <a:pt x="283" y="231"/>
                  </a:cubicBezTo>
                  <a:cubicBezTo>
                    <a:pt x="1" y="599"/>
                    <a:pt x="326" y="1121"/>
                    <a:pt x="668" y="1421"/>
                  </a:cubicBezTo>
                  <a:cubicBezTo>
                    <a:pt x="1891" y="2490"/>
                    <a:pt x="3679" y="2952"/>
                    <a:pt x="4526" y="4338"/>
                  </a:cubicBezTo>
                  <a:cubicBezTo>
                    <a:pt x="5082" y="5262"/>
                    <a:pt x="5099" y="6425"/>
                    <a:pt x="4954" y="7494"/>
                  </a:cubicBezTo>
                  <a:cubicBezTo>
                    <a:pt x="4526" y="10497"/>
                    <a:pt x="2935" y="13201"/>
                    <a:pt x="1874" y="16049"/>
                  </a:cubicBezTo>
                  <a:cubicBezTo>
                    <a:pt x="1592" y="16785"/>
                    <a:pt x="1361" y="17546"/>
                    <a:pt x="1293" y="18325"/>
                  </a:cubicBezTo>
                  <a:cubicBezTo>
                    <a:pt x="1267" y="18736"/>
                    <a:pt x="1250" y="20586"/>
                    <a:pt x="1895" y="20586"/>
                  </a:cubicBezTo>
                  <a:cubicBezTo>
                    <a:pt x="1908" y="20586"/>
                    <a:pt x="1921" y="20585"/>
                    <a:pt x="1934" y="20583"/>
                  </a:cubicBezTo>
                  <a:cubicBezTo>
                    <a:pt x="2336" y="20541"/>
                    <a:pt x="2234" y="19899"/>
                    <a:pt x="2276" y="19617"/>
                  </a:cubicBezTo>
                  <a:cubicBezTo>
                    <a:pt x="2345" y="19129"/>
                    <a:pt x="2507" y="18641"/>
                    <a:pt x="2704" y="18154"/>
                  </a:cubicBezTo>
                  <a:cubicBezTo>
                    <a:pt x="3106" y="17204"/>
                    <a:pt x="3637" y="16314"/>
                    <a:pt x="4073" y="15373"/>
                  </a:cubicBezTo>
                  <a:cubicBezTo>
                    <a:pt x="4971" y="13474"/>
                    <a:pt x="5459" y="11395"/>
                    <a:pt x="5784" y="9325"/>
                  </a:cubicBezTo>
                  <a:cubicBezTo>
                    <a:pt x="5938" y="8393"/>
                    <a:pt x="6058" y="7452"/>
                    <a:pt x="5989" y="6511"/>
                  </a:cubicBezTo>
                  <a:cubicBezTo>
                    <a:pt x="5844" y="4107"/>
                    <a:pt x="4449" y="1814"/>
                    <a:pt x="2396" y="565"/>
                  </a:cubicBezTo>
                  <a:cubicBezTo>
                    <a:pt x="2020" y="343"/>
                    <a:pt x="1618" y="137"/>
                    <a:pt x="1190" y="43"/>
                  </a:cubicBezTo>
                  <a:cubicBezTo>
                    <a:pt x="1079" y="17"/>
                    <a:pt x="962" y="1"/>
                    <a:pt x="847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9"/>
            <p:cNvSpPr/>
            <p:nvPr/>
          </p:nvSpPr>
          <p:spPr>
            <a:xfrm>
              <a:off x="4280075" y="2782375"/>
              <a:ext cx="109325" cy="215825"/>
            </a:xfrm>
            <a:custGeom>
              <a:rect b="b" l="l" r="r" t="t"/>
              <a:pathLst>
                <a:path extrusionOk="0" h="8633" w="4373">
                  <a:moveTo>
                    <a:pt x="4033" y="1"/>
                  </a:moveTo>
                  <a:cubicBezTo>
                    <a:pt x="4007" y="1"/>
                    <a:pt x="3980" y="5"/>
                    <a:pt x="3953" y="15"/>
                  </a:cubicBezTo>
                  <a:cubicBezTo>
                    <a:pt x="3885" y="32"/>
                    <a:pt x="3816" y="109"/>
                    <a:pt x="3773" y="169"/>
                  </a:cubicBezTo>
                  <a:cubicBezTo>
                    <a:pt x="3559" y="468"/>
                    <a:pt x="3440" y="828"/>
                    <a:pt x="3303" y="1153"/>
                  </a:cubicBezTo>
                  <a:cubicBezTo>
                    <a:pt x="2790" y="2368"/>
                    <a:pt x="1977" y="3420"/>
                    <a:pt x="1284" y="4532"/>
                  </a:cubicBezTo>
                  <a:cubicBezTo>
                    <a:pt x="659" y="5533"/>
                    <a:pt x="1" y="6739"/>
                    <a:pt x="35" y="7954"/>
                  </a:cubicBezTo>
                  <a:cubicBezTo>
                    <a:pt x="43" y="8250"/>
                    <a:pt x="93" y="8632"/>
                    <a:pt x="420" y="8632"/>
                  </a:cubicBezTo>
                  <a:cubicBezTo>
                    <a:pt x="451" y="8632"/>
                    <a:pt x="486" y="8629"/>
                    <a:pt x="522" y="8621"/>
                  </a:cubicBezTo>
                  <a:cubicBezTo>
                    <a:pt x="1147" y="8484"/>
                    <a:pt x="942" y="7629"/>
                    <a:pt x="950" y="7201"/>
                  </a:cubicBezTo>
                  <a:cubicBezTo>
                    <a:pt x="976" y="6748"/>
                    <a:pt x="1173" y="6329"/>
                    <a:pt x="1404" y="5944"/>
                  </a:cubicBezTo>
                  <a:cubicBezTo>
                    <a:pt x="2370" y="4216"/>
                    <a:pt x="3628" y="2607"/>
                    <a:pt x="4270" y="725"/>
                  </a:cubicBezTo>
                  <a:cubicBezTo>
                    <a:pt x="4321" y="580"/>
                    <a:pt x="4372" y="409"/>
                    <a:pt x="4329" y="246"/>
                  </a:cubicBezTo>
                  <a:cubicBezTo>
                    <a:pt x="4294" y="117"/>
                    <a:pt x="4168" y="1"/>
                    <a:pt x="4033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9"/>
            <p:cNvSpPr/>
            <p:nvPr/>
          </p:nvSpPr>
          <p:spPr>
            <a:xfrm>
              <a:off x="4287775" y="2432125"/>
              <a:ext cx="90075" cy="174600"/>
            </a:xfrm>
            <a:custGeom>
              <a:rect b="b" l="l" r="r" t="t"/>
              <a:pathLst>
                <a:path extrusionOk="0" h="6984" w="3603">
                  <a:moveTo>
                    <a:pt x="868" y="1"/>
                  </a:moveTo>
                  <a:cubicBezTo>
                    <a:pt x="664" y="1"/>
                    <a:pt x="479" y="168"/>
                    <a:pt x="360" y="354"/>
                  </a:cubicBezTo>
                  <a:cubicBezTo>
                    <a:pt x="1" y="962"/>
                    <a:pt x="86" y="1757"/>
                    <a:pt x="283" y="2442"/>
                  </a:cubicBezTo>
                  <a:cubicBezTo>
                    <a:pt x="557" y="3417"/>
                    <a:pt x="1027" y="4324"/>
                    <a:pt x="1660" y="5111"/>
                  </a:cubicBezTo>
                  <a:cubicBezTo>
                    <a:pt x="2020" y="5564"/>
                    <a:pt x="2439" y="5984"/>
                    <a:pt x="2781" y="6471"/>
                  </a:cubicBezTo>
                  <a:cubicBezTo>
                    <a:pt x="2837" y="6559"/>
                    <a:pt x="3162" y="6983"/>
                    <a:pt x="3377" y="6983"/>
                  </a:cubicBezTo>
                  <a:cubicBezTo>
                    <a:pt x="3457" y="6983"/>
                    <a:pt x="3521" y="6925"/>
                    <a:pt x="3551" y="6771"/>
                  </a:cubicBezTo>
                  <a:cubicBezTo>
                    <a:pt x="3602" y="6471"/>
                    <a:pt x="2789" y="5701"/>
                    <a:pt x="2610" y="5479"/>
                  </a:cubicBezTo>
                  <a:cubicBezTo>
                    <a:pt x="2268" y="5051"/>
                    <a:pt x="1934" y="4606"/>
                    <a:pt x="1729" y="4093"/>
                  </a:cubicBezTo>
                  <a:cubicBezTo>
                    <a:pt x="1292" y="3015"/>
                    <a:pt x="1472" y="1800"/>
                    <a:pt x="1335" y="645"/>
                  </a:cubicBezTo>
                  <a:cubicBezTo>
                    <a:pt x="1301" y="389"/>
                    <a:pt x="1207" y="72"/>
                    <a:pt x="959" y="12"/>
                  </a:cubicBezTo>
                  <a:cubicBezTo>
                    <a:pt x="928" y="5"/>
                    <a:pt x="898" y="1"/>
                    <a:pt x="868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2" name="Google Shape;412;p29"/>
          <p:cNvSpPr/>
          <p:nvPr/>
        </p:nvSpPr>
        <p:spPr>
          <a:xfrm>
            <a:off x="1339500" y="66300"/>
            <a:ext cx="6465000" cy="5010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9"/>
          <p:cNvSpPr/>
          <p:nvPr/>
        </p:nvSpPr>
        <p:spPr>
          <a:xfrm>
            <a:off x="1702477" y="347622"/>
            <a:ext cx="5739000" cy="4448100"/>
          </a:xfrm>
          <a:prstGeom prst="ellipse">
            <a:avLst/>
          </a:prstGeom>
          <a:solidFill>
            <a:srgbClr val="FFFFFF">
              <a:alpha val="167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9"/>
          <p:cNvSpPr txBox="1"/>
          <p:nvPr>
            <p:ph type="ctrTitle"/>
          </p:nvPr>
        </p:nvSpPr>
        <p:spPr>
          <a:xfrm>
            <a:off x="2472000" y="881075"/>
            <a:ext cx="4200000" cy="8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15" name="Google Shape;415;p29"/>
          <p:cNvSpPr txBox="1"/>
          <p:nvPr/>
        </p:nvSpPr>
        <p:spPr>
          <a:xfrm>
            <a:off x="2314575" y="3457575"/>
            <a:ext cx="45243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CREDITS: 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 and includes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and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oogle Shape;417;p30"/>
          <p:cNvGrpSpPr/>
          <p:nvPr/>
        </p:nvGrpSpPr>
        <p:grpSpPr>
          <a:xfrm rot="5400000">
            <a:off x="1742658" y="-2208779"/>
            <a:ext cx="5497052" cy="9610132"/>
            <a:chOff x="3750750" y="2350500"/>
            <a:chExt cx="638650" cy="649825"/>
          </a:xfrm>
        </p:grpSpPr>
        <p:sp>
          <p:nvSpPr>
            <p:cNvPr id="418" name="Google Shape;418;p30"/>
            <p:cNvSpPr/>
            <p:nvPr/>
          </p:nvSpPr>
          <p:spPr>
            <a:xfrm>
              <a:off x="3750750" y="2728525"/>
              <a:ext cx="265975" cy="259575"/>
            </a:xfrm>
            <a:custGeom>
              <a:rect b="b" l="l" r="r" t="t"/>
              <a:pathLst>
                <a:path extrusionOk="0" h="10383" w="10639">
                  <a:moveTo>
                    <a:pt x="75" y="1"/>
                  </a:moveTo>
                  <a:cubicBezTo>
                    <a:pt x="50" y="1"/>
                    <a:pt x="26" y="5"/>
                    <a:pt x="0" y="13"/>
                  </a:cubicBezTo>
                  <a:cubicBezTo>
                    <a:pt x="573" y="2965"/>
                    <a:pt x="2370" y="5574"/>
                    <a:pt x="4586" y="7610"/>
                  </a:cubicBezTo>
                  <a:cubicBezTo>
                    <a:pt x="5518" y="8465"/>
                    <a:pt x="6536" y="9235"/>
                    <a:pt x="7665" y="9791"/>
                  </a:cubicBezTo>
                  <a:cubicBezTo>
                    <a:pt x="8153" y="10040"/>
                    <a:pt x="8743" y="10348"/>
                    <a:pt x="9299" y="10382"/>
                  </a:cubicBezTo>
                  <a:cubicBezTo>
                    <a:pt x="9309" y="10382"/>
                    <a:pt x="9319" y="10382"/>
                    <a:pt x="9330" y="10382"/>
                  </a:cubicBezTo>
                  <a:cubicBezTo>
                    <a:pt x="9657" y="10382"/>
                    <a:pt x="10639" y="10253"/>
                    <a:pt x="10266" y="9740"/>
                  </a:cubicBezTo>
                  <a:cubicBezTo>
                    <a:pt x="10198" y="9655"/>
                    <a:pt x="10104" y="9612"/>
                    <a:pt x="10010" y="9569"/>
                  </a:cubicBezTo>
                  <a:cubicBezTo>
                    <a:pt x="9582" y="9398"/>
                    <a:pt x="9154" y="9235"/>
                    <a:pt x="8726" y="9064"/>
                  </a:cubicBezTo>
                  <a:cubicBezTo>
                    <a:pt x="6827" y="8286"/>
                    <a:pt x="5176" y="7003"/>
                    <a:pt x="3807" y="5480"/>
                  </a:cubicBezTo>
                  <a:cubicBezTo>
                    <a:pt x="2438" y="3948"/>
                    <a:pt x="1361" y="2195"/>
                    <a:pt x="454" y="355"/>
                  </a:cubicBezTo>
                  <a:cubicBezTo>
                    <a:pt x="386" y="198"/>
                    <a:pt x="246" y="1"/>
                    <a:pt x="75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0"/>
            <p:cNvSpPr/>
            <p:nvPr/>
          </p:nvSpPr>
          <p:spPr>
            <a:xfrm>
              <a:off x="3784750" y="2350500"/>
              <a:ext cx="319975" cy="635350"/>
            </a:xfrm>
            <a:custGeom>
              <a:rect b="b" l="l" r="r" t="t"/>
              <a:pathLst>
                <a:path extrusionOk="0" h="25414" w="12799">
                  <a:moveTo>
                    <a:pt x="6009" y="0"/>
                  </a:moveTo>
                  <a:cubicBezTo>
                    <a:pt x="5490" y="0"/>
                    <a:pt x="5216" y="627"/>
                    <a:pt x="5074" y="1130"/>
                  </a:cubicBezTo>
                  <a:cubicBezTo>
                    <a:pt x="4877" y="1900"/>
                    <a:pt x="4663" y="2670"/>
                    <a:pt x="4338" y="3397"/>
                  </a:cubicBezTo>
                  <a:cubicBezTo>
                    <a:pt x="3440" y="5407"/>
                    <a:pt x="1720" y="6973"/>
                    <a:pt x="865" y="9018"/>
                  </a:cubicBezTo>
                  <a:cubicBezTo>
                    <a:pt x="1" y="11062"/>
                    <a:pt x="112" y="13500"/>
                    <a:pt x="1173" y="15451"/>
                  </a:cubicBezTo>
                  <a:cubicBezTo>
                    <a:pt x="2550" y="17992"/>
                    <a:pt x="5228" y="19480"/>
                    <a:pt x="7546" y="21208"/>
                  </a:cubicBezTo>
                  <a:cubicBezTo>
                    <a:pt x="8538" y="21952"/>
                    <a:pt x="9471" y="22748"/>
                    <a:pt x="10369" y="23612"/>
                  </a:cubicBezTo>
                  <a:cubicBezTo>
                    <a:pt x="10805" y="24040"/>
                    <a:pt x="11233" y="24485"/>
                    <a:pt x="11652" y="24938"/>
                  </a:cubicBezTo>
                  <a:cubicBezTo>
                    <a:pt x="11815" y="25117"/>
                    <a:pt x="12133" y="25414"/>
                    <a:pt x="12390" y="25414"/>
                  </a:cubicBezTo>
                  <a:cubicBezTo>
                    <a:pt x="12537" y="25414"/>
                    <a:pt x="12665" y="25316"/>
                    <a:pt x="12730" y="25041"/>
                  </a:cubicBezTo>
                  <a:cubicBezTo>
                    <a:pt x="12799" y="24784"/>
                    <a:pt x="12679" y="24510"/>
                    <a:pt x="12559" y="24279"/>
                  </a:cubicBezTo>
                  <a:cubicBezTo>
                    <a:pt x="11430" y="22064"/>
                    <a:pt x="9428" y="20438"/>
                    <a:pt x="7332" y="19112"/>
                  </a:cubicBezTo>
                  <a:cubicBezTo>
                    <a:pt x="5245" y="17795"/>
                    <a:pt x="2875" y="16571"/>
                    <a:pt x="1848" y="14322"/>
                  </a:cubicBezTo>
                  <a:cubicBezTo>
                    <a:pt x="899" y="12226"/>
                    <a:pt x="1395" y="9728"/>
                    <a:pt x="2439" y="7674"/>
                  </a:cubicBezTo>
                  <a:cubicBezTo>
                    <a:pt x="3474" y="5621"/>
                    <a:pt x="5005" y="3850"/>
                    <a:pt x="6254" y="1917"/>
                  </a:cubicBezTo>
                  <a:cubicBezTo>
                    <a:pt x="6459" y="1601"/>
                    <a:pt x="6673" y="1233"/>
                    <a:pt x="6682" y="848"/>
                  </a:cubicBezTo>
                  <a:cubicBezTo>
                    <a:pt x="6690" y="454"/>
                    <a:pt x="6425" y="35"/>
                    <a:pt x="6040" y="1"/>
                  </a:cubicBezTo>
                  <a:cubicBezTo>
                    <a:pt x="6030" y="0"/>
                    <a:pt x="6019" y="0"/>
                    <a:pt x="6009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0"/>
            <p:cNvSpPr/>
            <p:nvPr/>
          </p:nvSpPr>
          <p:spPr>
            <a:xfrm>
              <a:off x="3907725" y="2390850"/>
              <a:ext cx="350350" cy="606625"/>
            </a:xfrm>
            <a:custGeom>
              <a:rect b="b" l="l" r="r" t="t"/>
              <a:pathLst>
                <a:path extrusionOk="0" h="24265" w="14014">
                  <a:moveTo>
                    <a:pt x="8788" y="0"/>
                  </a:moveTo>
                  <a:cubicBezTo>
                    <a:pt x="8702" y="0"/>
                    <a:pt x="8616" y="1"/>
                    <a:pt x="8530" y="4"/>
                  </a:cubicBezTo>
                  <a:cubicBezTo>
                    <a:pt x="7460" y="38"/>
                    <a:pt x="6383" y="217"/>
                    <a:pt x="5399" y="662"/>
                  </a:cubicBezTo>
                  <a:cubicBezTo>
                    <a:pt x="3525" y="1492"/>
                    <a:pt x="2148" y="3195"/>
                    <a:pt x="1284" y="5051"/>
                  </a:cubicBezTo>
                  <a:cubicBezTo>
                    <a:pt x="411" y="6907"/>
                    <a:pt x="1" y="9055"/>
                    <a:pt x="617" y="10988"/>
                  </a:cubicBezTo>
                  <a:cubicBezTo>
                    <a:pt x="1335" y="13221"/>
                    <a:pt x="3260" y="14803"/>
                    <a:pt x="4962" y="16420"/>
                  </a:cubicBezTo>
                  <a:cubicBezTo>
                    <a:pt x="6554" y="17943"/>
                    <a:pt x="8051" y="19637"/>
                    <a:pt x="8863" y="21690"/>
                  </a:cubicBezTo>
                  <a:cubicBezTo>
                    <a:pt x="9129" y="22366"/>
                    <a:pt x="9248" y="23059"/>
                    <a:pt x="9437" y="23743"/>
                  </a:cubicBezTo>
                  <a:cubicBezTo>
                    <a:pt x="9507" y="23983"/>
                    <a:pt x="9676" y="24265"/>
                    <a:pt x="9828" y="24265"/>
                  </a:cubicBezTo>
                  <a:cubicBezTo>
                    <a:pt x="9915" y="24265"/>
                    <a:pt x="9997" y="24174"/>
                    <a:pt x="10053" y="23932"/>
                  </a:cubicBezTo>
                  <a:cubicBezTo>
                    <a:pt x="10181" y="23384"/>
                    <a:pt x="9941" y="22614"/>
                    <a:pt x="9813" y="22075"/>
                  </a:cubicBezTo>
                  <a:cubicBezTo>
                    <a:pt x="9522" y="20877"/>
                    <a:pt x="9026" y="19723"/>
                    <a:pt x="8324" y="18713"/>
                  </a:cubicBezTo>
                  <a:cubicBezTo>
                    <a:pt x="7332" y="17259"/>
                    <a:pt x="5989" y="16087"/>
                    <a:pt x="4731" y="14863"/>
                  </a:cubicBezTo>
                  <a:cubicBezTo>
                    <a:pt x="3482" y="13623"/>
                    <a:pt x="2285" y="12254"/>
                    <a:pt x="1729" y="10586"/>
                  </a:cubicBezTo>
                  <a:cubicBezTo>
                    <a:pt x="1113" y="8730"/>
                    <a:pt x="1378" y="6617"/>
                    <a:pt x="2422" y="4965"/>
                  </a:cubicBezTo>
                  <a:cubicBezTo>
                    <a:pt x="2892" y="4230"/>
                    <a:pt x="3508" y="3597"/>
                    <a:pt x="4133" y="2998"/>
                  </a:cubicBezTo>
                  <a:cubicBezTo>
                    <a:pt x="4689" y="2467"/>
                    <a:pt x="5279" y="1954"/>
                    <a:pt x="5963" y="1586"/>
                  </a:cubicBezTo>
                  <a:cubicBezTo>
                    <a:pt x="6758" y="1162"/>
                    <a:pt x="7635" y="969"/>
                    <a:pt x="8524" y="969"/>
                  </a:cubicBezTo>
                  <a:cubicBezTo>
                    <a:pt x="10201" y="969"/>
                    <a:pt x="11921" y="1654"/>
                    <a:pt x="13218" y="2767"/>
                  </a:cubicBezTo>
                  <a:cubicBezTo>
                    <a:pt x="13342" y="2866"/>
                    <a:pt x="13474" y="2981"/>
                    <a:pt x="13629" y="2981"/>
                  </a:cubicBezTo>
                  <a:cubicBezTo>
                    <a:pt x="13635" y="2981"/>
                    <a:pt x="13640" y="2981"/>
                    <a:pt x="13646" y="2981"/>
                  </a:cubicBezTo>
                  <a:cubicBezTo>
                    <a:pt x="13868" y="2972"/>
                    <a:pt x="14013" y="2733"/>
                    <a:pt x="14005" y="2510"/>
                  </a:cubicBezTo>
                  <a:cubicBezTo>
                    <a:pt x="13996" y="2296"/>
                    <a:pt x="13859" y="2100"/>
                    <a:pt x="13714" y="1928"/>
                  </a:cubicBezTo>
                  <a:cubicBezTo>
                    <a:pt x="12554" y="531"/>
                    <a:pt x="10628" y="0"/>
                    <a:pt x="8788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0"/>
            <p:cNvSpPr/>
            <p:nvPr/>
          </p:nvSpPr>
          <p:spPr>
            <a:xfrm>
              <a:off x="4173350" y="2485675"/>
              <a:ext cx="151450" cy="514650"/>
            </a:xfrm>
            <a:custGeom>
              <a:rect b="b" l="l" r="r" t="t"/>
              <a:pathLst>
                <a:path extrusionOk="0" h="20586" w="6058">
                  <a:moveTo>
                    <a:pt x="847" y="1"/>
                  </a:moveTo>
                  <a:cubicBezTo>
                    <a:pt x="625" y="1"/>
                    <a:pt x="413" y="62"/>
                    <a:pt x="283" y="231"/>
                  </a:cubicBezTo>
                  <a:cubicBezTo>
                    <a:pt x="1" y="599"/>
                    <a:pt x="326" y="1121"/>
                    <a:pt x="668" y="1421"/>
                  </a:cubicBezTo>
                  <a:cubicBezTo>
                    <a:pt x="1891" y="2490"/>
                    <a:pt x="3679" y="2952"/>
                    <a:pt x="4526" y="4338"/>
                  </a:cubicBezTo>
                  <a:cubicBezTo>
                    <a:pt x="5082" y="5262"/>
                    <a:pt x="5099" y="6425"/>
                    <a:pt x="4954" y="7494"/>
                  </a:cubicBezTo>
                  <a:cubicBezTo>
                    <a:pt x="4526" y="10497"/>
                    <a:pt x="2935" y="13201"/>
                    <a:pt x="1874" y="16049"/>
                  </a:cubicBezTo>
                  <a:cubicBezTo>
                    <a:pt x="1592" y="16785"/>
                    <a:pt x="1361" y="17546"/>
                    <a:pt x="1293" y="18325"/>
                  </a:cubicBezTo>
                  <a:cubicBezTo>
                    <a:pt x="1267" y="18736"/>
                    <a:pt x="1250" y="20586"/>
                    <a:pt x="1895" y="20586"/>
                  </a:cubicBezTo>
                  <a:cubicBezTo>
                    <a:pt x="1908" y="20586"/>
                    <a:pt x="1921" y="20585"/>
                    <a:pt x="1934" y="20583"/>
                  </a:cubicBezTo>
                  <a:cubicBezTo>
                    <a:pt x="2336" y="20541"/>
                    <a:pt x="2234" y="19899"/>
                    <a:pt x="2276" y="19617"/>
                  </a:cubicBezTo>
                  <a:cubicBezTo>
                    <a:pt x="2345" y="19129"/>
                    <a:pt x="2507" y="18641"/>
                    <a:pt x="2704" y="18154"/>
                  </a:cubicBezTo>
                  <a:cubicBezTo>
                    <a:pt x="3106" y="17204"/>
                    <a:pt x="3637" y="16314"/>
                    <a:pt x="4073" y="15373"/>
                  </a:cubicBezTo>
                  <a:cubicBezTo>
                    <a:pt x="4971" y="13474"/>
                    <a:pt x="5459" y="11395"/>
                    <a:pt x="5784" y="9325"/>
                  </a:cubicBezTo>
                  <a:cubicBezTo>
                    <a:pt x="5938" y="8393"/>
                    <a:pt x="6058" y="7452"/>
                    <a:pt x="5989" y="6511"/>
                  </a:cubicBezTo>
                  <a:cubicBezTo>
                    <a:pt x="5844" y="4107"/>
                    <a:pt x="4449" y="1814"/>
                    <a:pt x="2396" y="565"/>
                  </a:cubicBezTo>
                  <a:cubicBezTo>
                    <a:pt x="2020" y="343"/>
                    <a:pt x="1618" y="137"/>
                    <a:pt x="1190" y="43"/>
                  </a:cubicBezTo>
                  <a:cubicBezTo>
                    <a:pt x="1079" y="17"/>
                    <a:pt x="962" y="1"/>
                    <a:pt x="847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0"/>
            <p:cNvSpPr/>
            <p:nvPr/>
          </p:nvSpPr>
          <p:spPr>
            <a:xfrm>
              <a:off x="4280075" y="2782375"/>
              <a:ext cx="109325" cy="215825"/>
            </a:xfrm>
            <a:custGeom>
              <a:rect b="b" l="l" r="r" t="t"/>
              <a:pathLst>
                <a:path extrusionOk="0" h="8633" w="4373">
                  <a:moveTo>
                    <a:pt x="4033" y="1"/>
                  </a:moveTo>
                  <a:cubicBezTo>
                    <a:pt x="4007" y="1"/>
                    <a:pt x="3980" y="5"/>
                    <a:pt x="3953" y="15"/>
                  </a:cubicBezTo>
                  <a:cubicBezTo>
                    <a:pt x="3885" y="32"/>
                    <a:pt x="3816" y="109"/>
                    <a:pt x="3773" y="169"/>
                  </a:cubicBezTo>
                  <a:cubicBezTo>
                    <a:pt x="3559" y="468"/>
                    <a:pt x="3440" y="828"/>
                    <a:pt x="3303" y="1153"/>
                  </a:cubicBezTo>
                  <a:cubicBezTo>
                    <a:pt x="2790" y="2368"/>
                    <a:pt x="1977" y="3420"/>
                    <a:pt x="1284" y="4532"/>
                  </a:cubicBezTo>
                  <a:cubicBezTo>
                    <a:pt x="659" y="5533"/>
                    <a:pt x="1" y="6739"/>
                    <a:pt x="35" y="7954"/>
                  </a:cubicBezTo>
                  <a:cubicBezTo>
                    <a:pt x="43" y="8250"/>
                    <a:pt x="93" y="8632"/>
                    <a:pt x="420" y="8632"/>
                  </a:cubicBezTo>
                  <a:cubicBezTo>
                    <a:pt x="451" y="8632"/>
                    <a:pt x="486" y="8629"/>
                    <a:pt x="522" y="8621"/>
                  </a:cubicBezTo>
                  <a:cubicBezTo>
                    <a:pt x="1147" y="8484"/>
                    <a:pt x="942" y="7629"/>
                    <a:pt x="950" y="7201"/>
                  </a:cubicBezTo>
                  <a:cubicBezTo>
                    <a:pt x="976" y="6748"/>
                    <a:pt x="1173" y="6329"/>
                    <a:pt x="1404" y="5944"/>
                  </a:cubicBezTo>
                  <a:cubicBezTo>
                    <a:pt x="2370" y="4216"/>
                    <a:pt x="3628" y="2607"/>
                    <a:pt x="4270" y="725"/>
                  </a:cubicBezTo>
                  <a:cubicBezTo>
                    <a:pt x="4321" y="580"/>
                    <a:pt x="4372" y="409"/>
                    <a:pt x="4329" y="246"/>
                  </a:cubicBezTo>
                  <a:cubicBezTo>
                    <a:pt x="4294" y="117"/>
                    <a:pt x="4168" y="1"/>
                    <a:pt x="4033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0"/>
            <p:cNvSpPr/>
            <p:nvPr/>
          </p:nvSpPr>
          <p:spPr>
            <a:xfrm>
              <a:off x="4287775" y="2432125"/>
              <a:ext cx="90075" cy="174600"/>
            </a:xfrm>
            <a:custGeom>
              <a:rect b="b" l="l" r="r" t="t"/>
              <a:pathLst>
                <a:path extrusionOk="0" h="6984" w="3603">
                  <a:moveTo>
                    <a:pt x="868" y="1"/>
                  </a:moveTo>
                  <a:cubicBezTo>
                    <a:pt x="664" y="1"/>
                    <a:pt x="479" y="168"/>
                    <a:pt x="360" y="354"/>
                  </a:cubicBezTo>
                  <a:cubicBezTo>
                    <a:pt x="1" y="962"/>
                    <a:pt x="86" y="1757"/>
                    <a:pt x="283" y="2442"/>
                  </a:cubicBezTo>
                  <a:cubicBezTo>
                    <a:pt x="557" y="3417"/>
                    <a:pt x="1027" y="4324"/>
                    <a:pt x="1660" y="5111"/>
                  </a:cubicBezTo>
                  <a:cubicBezTo>
                    <a:pt x="2020" y="5564"/>
                    <a:pt x="2439" y="5984"/>
                    <a:pt x="2781" y="6471"/>
                  </a:cubicBezTo>
                  <a:cubicBezTo>
                    <a:pt x="2837" y="6559"/>
                    <a:pt x="3162" y="6983"/>
                    <a:pt x="3377" y="6983"/>
                  </a:cubicBezTo>
                  <a:cubicBezTo>
                    <a:pt x="3457" y="6983"/>
                    <a:pt x="3521" y="6925"/>
                    <a:pt x="3551" y="6771"/>
                  </a:cubicBezTo>
                  <a:cubicBezTo>
                    <a:pt x="3602" y="6471"/>
                    <a:pt x="2789" y="5701"/>
                    <a:pt x="2610" y="5479"/>
                  </a:cubicBezTo>
                  <a:cubicBezTo>
                    <a:pt x="2268" y="5051"/>
                    <a:pt x="1934" y="4606"/>
                    <a:pt x="1729" y="4093"/>
                  </a:cubicBezTo>
                  <a:cubicBezTo>
                    <a:pt x="1292" y="3015"/>
                    <a:pt x="1472" y="1800"/>
                    <a:pt x="1335" y="645"/>
                  </a:cubicBezTo>
                  <a:cubicBezTo>
                    <a:pt x="1301" y="389"/>
                    <a:pt x="1207" y="72"/>
                    <a:pt x="959" y="12"/>
                  </a:cubicBezTo>
                  <a:cubicBezTo>
                    <a:pt x="928" y="5"/>
                    <a:pt x="898" y="1"/>
                    <a:pt x="868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4" name="Google Shape;424;p30"/>
          <p:cNvSpPr/>
          <p:nvPr/>
        </p:nvSpPr>
        <p:spPr>
          <a:xfrm>
            <a:off x="1917750" y="514500"/>
            <a:ext cx="5308500" cy="4114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0"/>
          <p:cNvSpPr/>
          <p:nvPr/>
        </p:nvSpPr>
        <p:spPr>
          <a:xfrm>
            <a:off x="2215798" y="745500"/>
            <a:ext cx="4712400" cy="3652500"/>
          </a:xfrm>
          <a:prstGeom prst="ellipse">
            <a:avLst/>
          </a:prstGeom>
          <a:solidFill>
            <a:srgbClr val="FFFFFF">
              <a:alpha val="167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4"/>
          <p:cNvGrpSpPr/>
          <p:nvPr/>
        </p:nvGrpSpPr>
        <p:grpSpPr>
          <a:xfrm rot="-5400000">
            <a:off x="1742658" y="-2208779"/>
            <a:ext cx="5497052" cy="9610132"/>
            <a:chOff x="3750750" y="2350500"/>
            <a:chExt cx="638650" cy="649825"/>
          </a:xfrm>
        </p:grpSpPr>
        <p:sp>
          <p:nvSpPr>
            <p:cNvPr id="35" name="Google Shape;35;p4"/>
            <p:cNvSpPr/>
            <p:nvPr/>
          </p:nvSpPr>
          <p:spPr>
            <a:xfrm>
              <a:off x="3750750" y="2728525"/>
              <a:ext cx="265975" cy="259575"/>
            </a:xfrm>
            <a:custGeom>
              <a:rect b="b" l="l" r="r" t="t"/>
              <a:pathLst>
                <a:path extrusionOk="0" h="10383" w="10639">
                  <a:moveTo>
                    <a:pt x="75" y="1"/>
                  </a:moveTo>
                  <a:cubicBezTo>
                    <a:pt x="50" y="1"/>
                    <a:pt x="26" y="5"/>
                    <a:pt x="0" y="13"/>
                  </a:cubicBezTo>
                  <a:cubicBezTo>
                    <a:pt x="573" y="2965"/>
                    <a:pt x="2370" y="5574"/>
                    <a:pt x="4586" y="7610"/>
                  </a:cubicBezTo>
                  <a:cubicBezTo>
                    <a:pt x="5518" y="8465"/>
                    <a:pt x="6536" y="9235"/>
                    <a:pt x="7665" y="9791"/>
                  </a:cubicBezTo>
                  <a:cubicBezTo>
                    <a:pt x="8153" y="10040"/>
                    <a:pt x="8743" y="10348"/>
                    <a:pt x="9299" y="10382"/>
                  </a:cubicBezTo>
                  <a:cubicBezTo>
                    <a:pt x="9309" y="10382"/>
                    <a:pt x="9319" y="10382"/>
                    <a:pt x="9330" y="10382"/>
                  </a:cubicBezTo>
                  <a:cubicBezTo>
                    <a:pt x="9657" y="10382"/>
                    <a:pt x="10639" y="10253"/>
                    <a:pt x="10266" y="9740"/>
                  </a:cubicBezTo>
                  <a:cubicBezTo>
                    <a:pt x="10198" y="9655"/>
                    <a:pt x="10104" y="9612"/>
                    <a:pt x="10010" y="9569"/>
                  </a:cubicBezTo>
                  <a:cubicBezTo>
                    <a:pt x="9582" y="9398"/>
                    <a:pt x="9154" y="9235"/>
                    <a:pt x="8726" y="9064"/>
                  </a:cubicBezTo>
                  <a:cubicBezTo>
                    <a:pt x="6827" y="8286"/>
                    <a:pt x="5176" y="7003"/>
                    <a:pt x="3807" y="5480"/>
                  </a:cubicBezTo>
                  <a:cubicBezTo>
                    <a:pt x="2438" y="3948"/>
                    <a:pt x="1361" y="2195"/>
                    <a:pt x="454" y="355"/>
                  </a:cubicBezTo>
                  <a:cubicBezTo>
                    <a:pt x="386" y="198"/>
                    <a:pt x="246" y="1"/>
                    <a:pt x="75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3784750" y="2350500"/>
              <a:ext cx="319975" cy="635350"/>
            </a:xfrm>
            <a:custGeom>
              <a:rect b="b" l="l" r="r" t="t"/>
              <a:pathLst>
                <a:path extrusionOk="0" h="25414" w="12799">
                  <a:moveTo>
                    <a:pt x="6009" y="0"/>
                  </a:moveTo>
                  <a:cubicBezTo>
                    <a:pt x="5490" y="0"/>
                    <a:pt x="5216" y="627"/>
                    <a:pt x="5074" y="1130"/>
                  </a:cubicBezTo>
                  <a:cubicBezTo>
                    <a:pt x="4877" y="1900"/>
                    <a:pt x="4663" y="2670"/>
                    <a:pt x="4338" y="3397"/>
                  </a:cubicBezTo>
                  <a:cubicBezTo>
                    <a:pt x="3440" y="5407"/>
                    <a:pt x="1720" y="6973"/>
                    <a:pt x="865" y="9018"/>
                  </a:cubicBezTo>
                  <a:cubicBezTo>
                    <a:pt x="1" y="11062"/>
                    <a:pt x="112" y="13500"/>
                    <a:pt x="1173" y="15451"/>
                  </a:cubicBezTo>
                  <a:cubicBezTo>
                    <a:pt x="2550" y="17992"/>
                    <a:pt x="5228" y="19480"/>
                    <a:pt x="7546" y="21208"/>
                  </a:cubicBezTo>
                  <a:cubicBezTo>
                    <a:pt x="8538" y="21952"/>
                    <a:pt x="9471" y="22748"/>
                    <a:pt x="10369" y="23612"/>
                  </a:cubicBezTo>
                  <a:cubicBezTo>
                    <a:pt x="10805" y="24040"/>
                    <a:pt x="11233" y="24485"/>
                    <a:pt x="11652" y="24938"/>
                  </a:cubicBezTo>
                  <a:cubicBezTo>
                    <a:pt x="11815" y="25117"/>
                    <a:pt x="12133" y="25414"/>
                    <a:pt x="12390" y="25414"/>
                  </a:cubicBezTo>
                  <a:cubicBezTo>
                    <a:pt x="12537" y="25414"/>
                    <a:pt x="12665" y="25316"/>
                    <a:pt x="12730" y="25041"/>
                  </a:cubicBezTo>
                  <a:cubicBezTo>
                    <a:pt x="12799" y="24784"/>
                    <a:pt x="12679" y="24510"/>
                    <a:pt x="12559" y="24279"/>
                  </a:cubicBezTo>
                  <a:cubicBezTo>
                    <a:pt x="11430" y="22064"/>
                    <a:pt x="9428" y="20438"/>
                    <a:pt x="7332" y="19112"/>
                  </a:cubicBezTo>
                  <a:cubicBezTo>
                    <a:pt x="5245" y="17795"/>
                    <a:pt x="2875" y="16571"/>
                    <a:pt x="1848" y="14322"/>
                  </a:cubicBezTo>
                  <a:cubicBezTo>
                    <a:pt x="899" y="12226"/>
                    <a:pt x="1395" y="9728"/>
                    <a:pt x="2439" y="7674"/>
                  </a:cubicBezTo>
                  <a:cubicBezTo>
                    <a:pt x="3474" y="5621"/>
                    <a:pt x="5005" y="3850"/>
                    <a:pt x="6254" y="1917"/>
                  </a:cubicBezTo>
                  <a:cubicBezTo>
                    <a:pt x="6459" y="1601"/>
                    <a:pt x="6673" y="1233"/>
                    <a:pt x="6682" y="848"/>
                  </a:cubicBezTo>
                  <a:cubicBezTo>
                    <a:pt x="6690" y="454"/>
                    <a:pt x="6425" y="35"/>
                    <a:pt x="6040" y="1"/>
                  </a:cubicBezTo>
                  <a:cubicBezTo>
                    <a:pt x="6030" y="0"/>
                    <a:pt x="6019" y="0"/>
                    <a:pt x="6009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3907725" y="2390850"/>
              <a:ext cx="350350" cy="606625"/>
            </a:xfrm>
            <a:custGeom>
              <a:rect b="b" l="l" r="r" t="t"/>
              <a:pathLst>
                <a:path extrusionOk="0" h="24265" w="14014">
                  <a:moveTo>
                    <a:pt x="8788" y="0"/>
                  </a:moveTo>
                  <a:cubicBezTo>
                    <a:pt x="8702" y="0"/>
                    <a:pt x="8616" y="1"/>
                    <a:pt x="8530" y="4"/>
                  </a:cubicBezTo>
                  <a:cubicBezTo>
                    <a:pt x="7460" y="38"/>
                    <a:pt x="6383" y="217"/>
                    <a:pt x="5399" y="662"/>
                  </a:cubicBezTo>
                  <a:cubicBezTo>
                    <a:pt x="3525" y="1492"/>
                    <a:pt x="2148" y="3195"/>
                    <a:pt x="1284" y="5051"/>
                  </a:cubicBezTo>
                  <a:cubicBezTo>
                    <a:pt x="411" y="6907"/>
                    <a:pt x="1" y="9055"/>
                    <a:pt x="617" y="10988"/>
                  </a:cubicBezTo>
                  <a:cubicBezTo>
                    <a:pt x="1335" y="13221"/>
                    <a:pt x="3260" y="14803"/>
                    <a:pt x="4962" y="16420"/>
                  </a:cubicBezTo>
                  <a:cubicBezTo>
                    <a:pt x="6554" y="17943"/>
                    <a:pt x="8051" y="19637"/>
                    <a:pt x="8863" y="21690"/>
                  </a:cubicBezTo>
                  <a:cubicBezTo>
                    <a:pt x="9129" y="22366"/>
                    <a:pt x="9248" y="23059"/>
                    <a:pt x="9437" y="23743"/>
                  </a:cubicBezTo>
                  <a:cubicBezTo>
                    <a:pt x="9507" y="23983"/>
                    <a:pt x="9676" y="24265"/>
                    <a:pt x="9828" y="24265"/>
                  </a:cubicBezTo>
                  <a:cubicBezTo>
                    <a:pt x="9915" y="24265"/>
                    <a:pt x="9997" y="24174"/>
                    <a:pt x="10053" y="23932"/>
                  </a:cubicBezTo>
                  <a:cubicBezTo>
                    <a:pt x="10181" y="23384"/>
                    <a:pt x="9941" y="22614"/>
                    <a:pt x="9813" y="22075"/>
                  </a:cubicBezTo>
                  <a:cubicBezTo>
                    <a:pt x="9522" y="20877"/>
                    <a:pt x="9026" y="19723"/>
                    <a:pt x="8324" y="18713"/>
                  </a:cubicBezTo>
                  <a:cubicBezTo>
                    <a:pt x="7332" y="17259"/>
                    <a:pt x="5989" y="16087"/>
                    <a:pt x="4731" y="14863"/>
                  </a:cubicBezTo>
                  <a:cubicBezTo>
                    <a:pt x="3482" y="13623"/>
                    <a:pt x="2285" y="12254"/>
                    <a:pt x="1729" y="10586"/>
                  </a:cubicBezTo>
                  <a:cubicBezTo>
                    <a:pt x="1113" y="8730"/>
                    <a:pt x="1378" y="6617"/>
                    <a:pt x="2422" y="4965"/>
                  </a:cubicBezTo>
                  <a:cubicBezTo>
                    <a:pt x="2892" y="4230"/>
                    <a:pt x="3508" y="3597"/>
                    <a:pt x="4133" y="2998"/>
                  </a:cubicBezTo>
                  <a:cubicBezTo>
                    <a:pt x="4689" y="2467"/>
                    <a:pt x="5279" y="1954"/>
                    <a:pt x="5963" y="1586"/>
                  </a:cubicBezTo>
                  <a:cubicBezTo>
                    <a:pt x="6758" y="1162"/>
                    <a:pt x="7635" y="969"/>
                    <a:pt x="8524" y="969"/>
                  </a:cubicBezTo>
                  <a:cubicBezTo>
                    <a:pt x="10201" y="969"/>
                    <a:pt x="11921" y="1654"/>
                    <a:pt x="13218" y="2767"/>
                  </a:cubicBezTo>
                  <a:cubicBezTo>
                    <a:pt x="13342" y="2866"/>
                    <a:pt x="13474" y="2981"/>
                    <a:pt x="13629" y="2981"/>
                  </a:cubicBezTo>
                  <a:cubicBezTo>
                    <a:pt x="13635" y="2981"/>
                    <a:pt x="13640" y="2981"/>
                    <a:pt x="13646" y="2981"/>
                  </a:cubicBezTo>
                  <a:cubicBezTo>
                    <a:pt x="13868" y="2972"/>
                    <a:pt x="14013" y="2733"/>
                    <a:pt x="14005" y="2510"/>
                  </a:cubicBezTo>
                  <a:cubicBezTo>
                    <a:pt x="13996" y="2296"/>
                    <a:pt x="13859" y="2100"/>
                    <a:pt x="13714" y="1928"/>
                  </a:cubicBezTo>
                  <a:cubicBezTo>
                    <a:pt x="12554" y="531"/>
                    <a:pt x="10628" y="0"/>
                    <a:pt x="8788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4173350" y="2485675"/>
              <a:ext cx="151450" cy="514650"/>
            </a:xfrm>
            <a:custGeom>
              <a:rect b="b" l="l" r="r" t="t"/>
              <a:pathLst>
                <a:path extrusionOk="0" h="20586" w="6058">
                  <a:moveTo>
                    <a:pt x="847" y="1"/>
                  </a:moveTo>
                  <a:cubicBezTo>
                    <a:pt x="625" y="1"/>
                    <a:pt x="413" y="62"/>
                    <a:pt x="283" y="231"/>
                  </a:cubicBezTo>
                  <a:cubicBezTo>
                    <a:pt x="1" y="599"/>
                    <a:pt x="326" y="1121"/>
                    <a:pt x="668" y="1421"/>
                  </a:cubicBezTo>
                  <a:cubicBezTo>
                    <a:pt x="1891" y="2490"/>
                    <a:pt x="3679" y="2952"/>
                    <a:pt x="4526" y="4338"/>
                  </a:cubicBezTo>
                  <a:cubicBezTo>
                    <a:pt x="5082" y="5262"/>
                    <a:pt x="5099" y="6425"/>
                    <a:pt x="4954" y="7494"/>
                  </a:cubicBezTo>
                  <a:cubicBezTo>
                    <a:pt x="4526" y="10497"/>
                    <a:pt x="2935" y="13201"/>
                    <a:pt x="1874" y="16049"/>
                  </a:cubicBezTo>
                  <a:cubicBezTo>
                    <a:pt x="1592" y="16785"/>
                    <a:pt x="1361" y="17546"/>
                    <a:pt x="1293" y="18325"/>
                  </a:cubicBezTo>
                  <a:cubicBezTo>
                    <a:pt x="1267" y="18736"/>
                    <a:pt x="1250" y="20586"/>
                    <a:pt x="1895" y="20586"/>
                  </a:cubicBezTo>
                  <a:cubicBezTo>
                    <a:pt x="1908" y="20586"/>
                    <a:pt x="1921" y="20585"/>
                    <a:pt x="1934" y="20583"/>
                  </a:cubicBezTo>
                  <a:cubicBezTo>
                    <a:pt x="2336" y="20541"/>
                    <a:pt x="2234" y="19899"/>
                    <a:pt x="2276" y="19617"/>
                  </a:cubicBezTo>
                  <a:cubicBezTo>
                    <a:pt x="2345" y="19129"/>
                    <a:pt x="2507" y="18641"/>
                    <a:pt x="2704" y="18154"/>
                  </a:cubicBezTo>
                  <a:cubicBezTo>
                    <a:pt x="3106" y="17204"/>
                    <a:pt x="3637" y="16314"/>
                    <a:pt x="4073" y="15373"/>
                  </a:cubicBezTo>
                  <a:cubicBezTo>
                    <a:pt x="4971" y="13474"/>
                    <a:pt x="5459" y="11395"/>
                    <a:pt x="5784" y="9325"/>
                  </a:cubicBezTo>
                  <a:cubicBezTo>
                    <a:pt x="5938" y="8393"/>
                    <a:pt x="6058" y="7452"/>
                    <a:pt x="5989" y="6511"/>
                  </a:cubicBezTo>
                  <a:cubicBezTo>
                    <a:pt x="5844" y="4107"/>
                    <a:pt x="4449" y="1814"/>
                    <a:pt x="2396" y="565"/>
                  </a:cubicBezTo>
                  <a:cubicBezTo>
                    <a:pt x="2020" y="343"/>
                    <a:pt x="1618" y="137"/>
                    <a:pt x="1190" y="43"/>
                  </a:cubicBezTo>
                  <a:cubicBezTo>
                    <a:pt x="1079" y="17"/>
                    <a:pt x="962" y="1"/>
                    <a:pt x="847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4280075" y="2782375"/>
              <a:ext cx="109325" cy="215825"/>
            </a:xfrm>
            <a:custGeom>
              <a:rect b="b" l="l" r="r" t="t"/>
              <a:pathLst>
                <a:path extrusionOk="0" h="8633" w="4373">
                  <a:moveTo>
                    <a:pt x="4033" y="1"/>
                  </a:moveTo>
                  <a:cubicBezTo>
                    <a:pt x="4007" y="1"/>
                    <a:pt x="3980" y="5"/>
                    <a:pt x="3953" y="15"/>
                  </a:cubicBezTo>
                  <a:cubicBezTo>
                    <a:pt x="3885" y="32"/>
                    <a:pt x="3816" y="109"/>
                    <a:pt x="3773" y="169"/>
                  </a:cubicBezTo>
                  <a:cubicBezTo>
                    <a:pt x="3559" y="468"/>
                    <a:pt x="3440" y="828"/>
                    <a:pt x="3303" y="1153"/>
                  </a:cubicBezTo>
                  <a:cubicBezTo>
                    <a:pt x="2790" y="2368"/>
                    <a:pt x="1977" y="3420"/>
                    <a:pt x="1284" y="4532"/>
                  </a:cubicBezTo>
                  <a:cubicBezTo>
                    <a:pt x="659" y="5533"/>
                    <a:pt x="1" y="6739"/>
                    <a:pt x="35" y="7954"/>
                  </a:cubicBezTo>
                  <a:cubicBezTo>
                    <a:pt x="43" y="8250"/>
                    <a:pt x="93" y="8632"/>
                    <a:pt x="420" y="8632"/>
                  </a:cubicBezTo>
                  <a:cubicBezTo>
                    <a:pt x="451" y="8632"/>
                    <a:pt x="486" y="8629"/>
                    <a:pt x="522" y="8621"/>
                  </a:cubicBezTo>
                  <a:cubicBezTo>
                    <a:pt x="1147" y="8484"/>
                    <a:pt x="942" y="7629"/>
                    <a:pt x="950" y="7201"/>
                  </a:cubicBezTo>
                  <a:cubicBezTo>
                    <a:pt x="976" y="6748"/>
                    <a:pt x="1173" y="6329"/>
                    <a:pt x="1404" y="5944"/>
                  </a:cubicBezTo>
                  <a:cubicBezTo>
                    <a:pt x="2370" y="4216"/>
                    <a:pt x="3628" y="2607"/>
                    <a:pt x="4270" y="725"/>
                  </a:cubicBezTo>
                  <a:cubicBezTo>
                    <a:pt x="4321" y="580"/>
                    <a:pt x="4372" y="409"/>
                    <a:pt x="4329" y="246"/>
                  </a:cubicBezTo>
                  <a:cubicBezTo>
                    <a:pt x="4294" y="117"/>
                    <a:pt x="4168" y="1"/>
                    <a:pt x="4033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4287775" y="2432125"/>
              <a:ext cx="90075" cy="174600"/>
            </a:xfrm>
            <a:custGeom>
              <a:rect b="b" l="l" r="r" t="t"/>
              <a:pathLst>
                <a:path extrusionOk="0" h="6984" w="3603">
                  <a:moveTo>
                    <a:pt x="868" y="1"/>
                  </a:moveTo>
                  <a:cubicBezTo>
                    <a:pt x="664" y="1"/>
                    <a:pt x="479" y="168"/>
                    <a:pt x="360" y="354"/>
                  </a:cubicBezTo>
                  <a:cubicBezTo>
                    <a:pt x="1" y="962"/>
                    <a:pt x="86" y="1757"/>
                    <a:pt x="283" y="2442"/>
                  </a:cubicBezTo>
                  <a:cubicBezTo>
                    <a:pt x="557" y="3417"/>
                    <a:pt x="1027" y="4324"/>
                    <a:pt x="1660" y="5111"/>
                  </a:cubicBezTo>
                  <a:cubicBezTo>
                    <a:pt x="2020" y="5564"/>
                    <a:pt x="2439" y="5984"/>
                    <a:pt x="2781" y="6471"/>
                  </a:cubicBezTo>
                  <a:cubicBezTo>
                    <a:pt x="2837" y="6559"/>
                    <a:pt x="3162" y="6983"/>
                    <a:pt x="3377" y="6983"/>
                  </a:cubicBezTo>
                  <a:cubicBezTo>
                    <a:pt x="3457" y="6983"/>
                    <a:pt x="3521" y="6925"/>
                    <a:pt x="3551" y="6771"/>
                  </a:cubicBezTo>
                  <a:cubicBezTo>
                    <a:pt x="3602" y="6471"/>
                    <a:pt x="2789" y="5701"/>
                    <a:pt x="2610" y="5479"/>
                  </a:cubicBezTo>
                  <a:cubicBezTo>
                    <a:pt x="2268" y="5051"/>
                    <a:pt x="1934" y="4606"/>
                    <a:pt x="1729" y="4093"/>
                  </a:cubicBezTo>
                  <a:cubicBezTo>
                    <a:pt x="1292" y="3015"/>
                    <a:pt x="1472" y="1800"/>
                    <a:pt x="1335" y="645"/>
                  </a:cubicBezTo>
                  <a:cubicBezTo>
                    <a:pt x="1301" y="389"/>
                    <a:pt x="1207" y="72"/>
                    <a:pt x="959" y="12"/>
                  </a:cubicBezTo>
                  <a:cubicBezTo>
                    <a:pt x="928" y="5"/>
                    <a:pt x="898" y="1"/>
                    <a:pt x="868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" name="Google Shape;4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" name="Google Shape;42;p4"/>
          <p:cNvSpPr txBox="1"/>
          <p:nvPr>
            <p:ph idx="1" type="body"/>
          </p:nvPr>
        </p:nvSpPr>
        <p:spPr>
          <a:xfrm>
            <a:off x="720000" y="1152475"/>
            <a:ext cx="7704000" cy="7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Google Shape;427;p31"/>
          <p:cNvGrpSpPr/>
          <p:nvPr/>
        </p:nvGrpSpPr>
        <p:grpSpPr>
          <a:xfrm rot="-5400000">
            <a:off x="1742658" y="-2208779"/>
            <a:ext cx="5497052" cy="9610132"/>
            <a:chOff x="3750750" y="2350500"/>
            <a:chExt cx="638650" cy="649825"/>
          </a:xfrm>
        </p:grpSpPr>
        <p:sp>
          <p:nvSpPr>
            <p:cNvPr id="428" name="Google Shape;428;p31"/>
            <p:cNvSpPr/>
            <p:nvPr/>
          </p:nvSpPr>
          <p:spPr>
            <a:xfrm>
              <a:off x="3750750" y="2728525"/>
              <a:ext cx="265975" cy="259575"/>
            </a:xfrm>
            <a:custGeom>
              <a:rect b="b" l="l" r="r" t="t"/>
              <a:pathLst>
                <a:path extrusionOk="0" h="10383" w="10639">
                  <a:moveTo>
                    <a:pt x="75" y="1"/>
                  </a:moveTo>
                  <a:cubicBezTo>
                    <a:pt x="50" y="1"/>
                    <a:pt x="26" y="5"/>
                    <a:pt x="0" y="13"/>
                  </a:cubicBezTo>
                  <a:cubicBezTo>
                    <a:pt x="573" y="2965"/>
                    <a:pt x="2370" y="5574"/>
                    <a:pt x="4586" y="7610"/>
                  </a:cubicBezTo>
                  <a:cubicBezTo>
                    <a:pt x="5518" y="8465"/>
                    <a:pt x="6536" y="9235"/>
                    <a:pt x="7665" y="9791"/>
                  </a:cubicBezTo>
                  <a:cubicBezTo>
                    <a:pt x="8153" y="10040"/>
                    <a:pt x="8743" y="10348"/>
                    <a:pt x="9299" y="10382"/>
                  </a:cubicBezTo>
                  <a:cubicBezTo>
                    <a:pt x="9309" y="10382"/>
                    <a:pt x="9319" y="10382"/>
                    <a:pt x="9330" y="10382"/>
                  </a:cubicBezTo>
                  <a:cubicBezTo>
                    <a:pt x="9657" y="10382"/>
                    <a:pt x="10639" y="10253"/>
                    <a:pt x="10266" y="9740"/>
                  </a:cubicBezTo>
                  <a:cubicBezTo>
                    <a:pt x="10198" y="9655"/>
                    <a:pt x="10104" y="9612"/>
                    <a:pt x="10010" y="9569"/>
                  </a:cubicBezTo>
                  <a:cubicBezTo>
                    <a:pt x="9582" y="9398"/>
                    <a:pt x="9154" y="9235"/>
                    <a:pt x="8726" y="9064"/>
                  </a:cubicBezTo>
                  <a:cubicBezTo>
                    <a:pt x="6827" y="8286"/>
                    <a:pt x="5176" y="7003"/>
                    <a:pt x="3807" y="5480"/>
                  </a:cubicBezTo>
                  <a:cubicBezTo>
                    <a:pt x="2438" y="3948"/>
                    <a:pt x="1361" y="2195"/>
                    <a:pt x="454" y="355"/>
                  </a:cubicBezTo>
                  <a:cubicBezTo>
                    <a:pt x="386" y="198"/>
                    <a:pt x="246" y="1"/>
                    <a:pt x="75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3784750" y="2350500"/>
              <a:ext cx="319975" cy="635350"/>
            </a:xfrm>
            <a:custGeom>
              <a:rect b="b" l="l" r="r" t="t"/>
              <a:pathLst>
                <a:path extrusionOk="0" h="25414" w="12799">
                  <a:moveTo>
                    <a:pt x="6009" y="0"/>
                  </a:moveTo>
                  <a:cubicBezTo>
                    <a:pt x="5490" y="0"/>
                    <a:pt x="5216" y="627"/>
                    <a:pt x="5074" y="1130"/>
                  </a:cubicBezTo>
                  <a:cubicBezTo>
                    <a:pt x="4877" y="1900"/>
                    <a:pt x="4663" y="2670"/>
                    <a:pt x="4338" y="3397"/>
                  </a:cubicBezTo>
                  <a:cubicBezTo>
                    <a:pt x="3440" y="5407"/>
                    <a:pt x="1720" y="6973"/>
                    <a:pt x="865" y="9018"/>
                  </a:cubicBezTo>
                  <a:cubicBezTo>
                    <a:pt x="1" y="11062"/>
                    <a:pt x="112" y="13500"/>
                    <a:pt x="1173" y="15451"/>
                  </a:cubicBezTo>
                  <a:cubicBezTo>
                    <a:pt x="2550" y="17992"/>
                    <a:pt x="5228" y="19480"/>
                    <a:pt x="7546" y="21208"/>
                  </a:cubicBezTo>
                  <a:cubicBezTo>
                    <a:pt x="8538" y="21952"/>
                    <a:pt x="9471" y="22748"/>
                    <a:pt x="10369" y="23612"/>
                  </a:cubicBezTo>
                  <a:cubicBezTo>
                    <a:pt x="10805" y="24040"/>
                    <a:pt x="11233" y="24485"/>
                    <a:pt x="11652" y="24938"/>
                  </a:cubicBezTo>
                  <a:cubicBezTo>
                    <a:pt x="11815" y="25117"/>
                    <a:pt x="12133" y="25414"/>
                    <a:pt x="12390" y="25414"/>
                  </a:cubicBezTo>
                  <a:cubicBezTo>
                    <a:pt x="12537" y="25414"/>
                    <a:pt x="12665" y="25316"/>
                    <a:pt x="12730" y="25041"/>
                  </a:cubicBezTo>
                  <a:cubicBezTo>
                    <a:pt x="12799" y="24784"/>
                    <a:pt x="12679" y="24510"/>
                    <a:pt x="12559" y="24279"/>
                  </a:cubicBezTo>
                  <a:cubicBezTo>
                    <a:pt x="11430" y="22064"/>
                    <a:pt x="9428" y="20438"/>
                    <a:pt x="7332" y="19112"/>
                  </a:cubicBezTo>
                  <a:cubicBezTo>
                    <a:pt x="5245" y="17795"/>
                    <a:pt x="2875" y="16571"/>
                    <a:pt x="1848" y="14322"/>
                  </a:cubicBezTo>
                  <a:cubicBezTo>
                    <a:pt x="899" y="12226"/>
                    <a:pt x="1395" y="9728"/>
                    <a:pt x="2439" y="7674"/>
                  </a:cubicBezTo>
                  <a:cubicBezTo>
                    <a:pt x="3474" y="5621"/>
                    <a:pt x="5005" y="3850"/>
                    <a:pt x="6254" y="1917"/>
                  </a:cubicBezTo>
                  <a:cubicBezTo>
                    <a:pt x="6459" y="1601"/>
                    <a:pt x="6673" y="1233"/>
                    <a:pt x="6682" y="848"/>
                  </a:cubicBezTo>
                  <a:cubicBezTo>
                    <a:pt x="6690" y="454"/>
                    <a:pt x="6425" y="35"/>
                    <a:pt x="6040" y="1"/>
                  </a:cubicBezTo>
                  <a:cubicBezTo>
                    <a:pt x="6030" y="0"/>
                    <a:pt x="6019" y="0"/>
                    <a:pt x="6009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3907725" y="2390850"/>
              <a:ext cx="350350" cy="606625"/>
            </a:xfrm>
            <a:custGeom>
              <a:rect b="b" l="l" r="r" t="t"/>
              <a:pathLst>
                <a:path extrusionOk="0" h="24265" w="14014">
                  <a:moveTo>
                    <a:pt x="8788" y="0"/>
                  </a:moveTo>
                  <a:cubicBezTo>
                    <a:pt x="8702" y="0"/>
                    <a:pt x="8616" y="1"/>
                    <a:pt x="8530" y="4"/>
                  </a:cubicBezTo>
                  <a:cubicBezTo>
                    <a:pt x="7460" y="38"/>
                    <a:pt x="6383" y="217"/>
                    <a:pt x="5399" y="662"/>
                  </a:cubicBezTo>
                  <a:cubicBezTo>
                    <a:pt x="3525" y="1492"/>
                    <a:pt x="2148" y="3195"/>
                    <a:pt x="1284" y="5051"/>
                  </a:cubicBezTo>
                  <a:cubicBezTo>
                    <a:pt x="411" y="6907"/>
                    <a:pt x="1" y="9055"/>
                    <a:pt x="617" y="10988"/>
                  </a:cubicBezTo>
                  <a:cubicBezTo>
                    <a:pt x="1335" y="13221"/>
                    <a:pt x="3260" y="14803"/>
                    <a:pt x="4962" y="16420"/>
                  </a:cubicBezTo>
                  <a:cubicBezTo>
                    <a:pt x="6554" y="17943"/>
                    <a:pt x="8051" y="19637"/>
                    <a:pt x="8863" y="21690"/>
                  </a:cubicBezTo>
                  <a:cubicBezTo>
                    <a:pt x="9129" y="22366"/>
                    <a:pt x="9248" y="23059"/>
                    <a:pt x="9437" y="23743"/>
                  </a:cubicBezTo>
                  <a:cubicBezTo>
                    <a:pt x="9507" y="23983"/>
                    <a:pt x="9676" y="24265"/>
                    <a:pt x="9828" y="24265"/>
                  </a:cubicBezTo>
                  <a:cubicBezTo>
                    <a:pt x="9915" y="24265"/>
                    <a:pt x="9997" y="24174"/>
                    <a:pt x="10053" y="23932"/>
                  </a:cubicBezTo>
                  <a:cubicBezTo>
                    <a:pt x="10181" y="23384"/>
                    <a:pt x="9941" y="22614"/>
                    <a:pt x="9813" y="22075"/>
                  </a:cubicBezTo>
                  <a:cubicBezTo>
                    <a:pt x="9522" y="20877"/>
                    <a:pt x="9026" y="19723"/>
                    <a:pt x="8324" y="18713"/>
                  </a:cubicBezTo>
                  <a:cubicBezTo>
                    <a:pt x="7332" y="17259"/>
                    <a:pt x="5989" y="16087"/>
                    <a:pt x="4731" y="14863"/>
                  </a:cubicBezTo>
                  <a:cubicBezTo>
                    <a:pt x="3482" y="13623"/>
                    <a:pt x="2285" y="12254"/>
                    <a:pt x="1729" y="10586"/>
                  </a:cubicBezTo>
                  <a:cubicBezTo>
                    <a:pt x="1113" y="8730"/>
                    <a:pt x="1378" y="6617"/>
                    <a:pt x="2422" y="4965"/>
                  </a:cubicBezTo>
                  <a:cubicBezTo>
                    <a:pt x="2892" y="4230"/>
                    <a:pt x="3508" y="3597"/>
                    <a:pt x="4133" y="2998"/>
                  </a:cubicBezTo>
                  <a:cubicBezTo>
                    <a:pt x="4689" y="2467"/>
                    <a:pt x="5279" y="1954"/>
                    <a:pt x="5963" y="1586"/>
                  </a:cubicBezTo>
                  <a:cubicBezTo>
                    <a:pt x="6758" y="1162"/>
                    <a:pt x="7635" y="969"/>
                    <a:pt x="8524" y="969"/>
                  </a:cubicBezTo>
                  <a:cubicBezTo>
                    <a:pt x="10201" y="969"/>
                    <a:pt x="11921" y="1654"/>
                    <a:pt x="13218" y="2767"/>
                  </a:cubicBezTo>
                  <a:cubicBezTo>
                    <a:pt x="13342" y="2866"/>
                    <a:pt x="13474" y="2981"/>
                    <a:pt x="13629" y="2981"/>
                  </a:cubicBezTo>
                  <a:cubicBezTo>
                    <a:pt x="13635" y="2981"/>
                    <a:pt x="13640" y="2981"/>
                    <a:pt x="13646" y="2981"/>
                  </a:cubicBezTo>
                  <a:cubicBezTo>
                    <a:pt x="13868" y="2972"/>
                    <a:pt x="14013" y="2733"/>
                    <a:pt x="14005" y="2510"/>
                  </a:cubicBezTo>
                  <a:cubicBezTo>
                    <a:pt x="13996" y="2296"/>
                    <a:pt x="13859" y="2100"/>
                    <a:pt x="13714" y="1928"/>
                  </a:cubicBezTo>
                  <a:cubicBezTo>
                    <a:pt x="12554" y="531"/>
                    <a:pt x="10628" y="0"/>
                    <a:pt x="8788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4173350" y="2485675"/>
              <a:ext cx="151450" cy="514650"/>
            </a:xfrm>
            <a:custGeom>
              <a:rect b="b" l="l" r="r" t="t"/>
              <a:pathLst>
                <a:path extrusionOk="0" h="20586" w="6058">
                  <a:moveTo>
                    <a:pt x="847" y="1"/>
                  </a:moveTo>
                  <a:cubicBezTo>
                    <a:pt x="625" y="1"/>
                    <a:pt x="413" y="62"/>
                    <a:pt x="283" y="231"/>
                  </a:cubicBezTo>
                  <a:cubicBezTo>
                    <a:pt x="1" y="599"/>
                    <a:pt x="326" y="1121"/>
                    <a:pt x="668" y="1421"/>
                  </a:cubicBezTo>
                  <a:cubicBezTo>
                    <a:pt x="1891" y="2490"/>
                    <a:pt x="3679" y="2952"/>
                    <a:pt x="4526" y="4338"/>
                  </a:cubicBezTo>
                  <a:cubicBezTo>
                    <a:pt x="5082" y="5262"/>
                    <a:pt x="5099" y="6425"/>
                    <a:pt x="4954" y="7494"/>
                  </a:cubicBezTo>
                  <a:cubicBezTo>
                    <a:pt x="4526" y="10497"/>
                    <a:pt x="2935" y="13201"/>
                    <a:pt x="1874" y="16049"/>
                  </a:cubicBezTo>
                  <a:cubicBezTo>
                    <a:pt x="1592" y="16785"/>
                    <a:pt x="1361" y="17546"/>
                    <a:pt x="1293" y="18325"/>
                  </a:cubicBezTo>
                  <a:cubicBezTo>
                    <a:pt x="1267" y="18736"/>
                    <a:pt x="1250" y="20586"/>
                    <a:pt x="1895" y="20586"/>
                  </a:cubicBezTo>
                  <a:cubicBezTo>
                    <a:pt x="1908" y="20586"/>
                    <a:pt x="1921" y="20585"/>
                    <a:pt x="1934" y="20583"/>
                  </a:cubicBezTo>
                  <a:cubicBezTo>
                    <a:pt x="2336" y="20541"/>
                    <a:pt x="2234" y="19899"/>
                    <a:pt x="2276" y="19617"/>
                  </a:cubicBezTo>
                  <a:cubicBezTo>
                    <a:pt x="2345" y="19129"/>
                    <a:pt x="2507" y="18641"/>
                    <a:pt x="2704" y="18154"/>
                  </a:cubicBezTo>
                  <a:cubicBezTo>
                    <a:pt x="3106" y="17204"/>
                    <a:pt x="3637" y="16314"/>
                    <a:pt x="4073" y="15373"/>
                  </a:cubicBezTo>
                  <a:cubicBezTo>
                    <a:pt x="4971" y="13474"/>
                    <a:pt x="5459" y="11395"/>
                    <a:pt x="5784" y="9325"/>
                  </a:cubicBezTo>
                  <a:cubicBezTo>
                    <a:pt x="5938" y="8393"/>
                    <a:pt x="6058" y="7452"/>
                    <a:pt x="5989" y="6511"/>
                  </a:cubicBezTo>
                  <a:cubicBezTo>
                    <a:pt x="5844" y="4107"/>
                    <a:pt x="4449" y="1814"/>
                    <a:pt x="2396" y="565"/>
                  </a:cubicBezTo>
                  <a:cubicBezTo>
                    <a:pt x="2020" y="343"/>
                    <a:pt x="1618" y="137"/>
                    <a:pt x="1190" y="43"/>
                  </a:cubicBezTo>
                  <a:cubicBezTo>
                    <a:pt x="1079" y="17"/>
                    <a:pt x="962" y="1"/>
                    <a:pt x="847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4280075" y="2782375"/>
              <a:ext cx="109325" cy="215825"/>
            </a:xfrm>
            <a:custGeom>
              <a:rect b="b" l="l" r="r" t="t"/>
              <a:pathLst>
                <a:path extrusionOk="0" h="8633" w="4373">
                  <a:moveTo>
                    <a:pt x="4033" y="1"/>
                  </a:moveTo>
                  <a:cubicBezTo>
                    <a:pt x="4007" y="1"/>
                    <a:pt x="3980" y="5"/>
                    <a:pt x="3953" y="15"/>
                  </a:cubicBezTo>
                  <a:cubicBezTo>
                    <a:pt x="3885" y="32"/>
                    <a:pt x="3816" y="109"/>
                    <a:pt x="3773" y="169"/>
                  </a:cubicBezTo>
                  <a:cubicBezTo>
                    <a:pt x="3559" y="468"/>
                    <a:pt x="3440" y="828"/>
                    <a:pt x="3303" y="1153"/>
                  </a:cubicBezTo>
                  <a:cubicBezTo>
                    <a:pt x="2790" y="2368"/>
                    <a:pt x="1977" y="3420"/>
                    <a:pt x="1284" y="4532"/>
                  </a:cubicBezTo>
                  <a:cubicBezTo>
                    <a:pt x="659" y="5533"/>
                    <a:pt x="1" y="6739"/>
                    <a:pt x="35" y="7954"/>
                  </a:cubicBezTo>
                  <a:cubicBezTo>
                    <a:pt x="43" y="8250"/>
                    <a:pt x="93" y="8632"/>
                    <a:pt x="420" y="8632"/>
                  </a:cubicBezTo>
                  <a:cubicBezTo>
                    <a:pt x="451" y="8632"/>
                    <a:pt x="486" y="8629"/>
                    <a:pt x="522" y="8621"/>
                  </a:cubicBezTo>
                  <a:cubicBezTo>
                    <a:pt x="1147" y="8484"/>
                    <a:pt x="942" y="7629"/>
                    <a:pt x="950" y="7201"/>
                  </a:cubicBezTo>
                  <a:cubicBezTo>
                    <a:pt x="976" y="6748"/>
                    <a:pt x="1173" y="6329"/>
                    <a:pt x="1404" y="5944"/>
                  </a:cubicBezTo>
                  <a:cubicBezTo>
                    <a:pt x="2370" y="4216"/>
                    <a:pt x="3628" y="2607"/>
                    <a:pt x="4270" y="725"/>
                  </a:cubicBezTo>
                  <a:cubicBezTo>
                    <a:pt x="4321" y="580"/>
                    <a:pt x="4372" y="409"/>
                    <a:pt x="4329" y="246"/>
                  </a:cubicBezTo>
                  <a:cubicBezTo>
                    <a:pt x="4294" y="117"/>
                    <a:pt x="4168" y="1"/>
                    <a:pt x="4033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4287775" y="2432125"/>
              <a:ext cx="90075" cy="174600"/>
            </a:xfrm>
            <a:custGeom>
              <a:rect b="b" l="l" r="r" t="t"/>
              <a:pathLst>
                <a:path extrusionOk="0" h="6984" w="3603">
                  <a:moveTo>
                    <a:pt x="868" y="1"/>
                  </a:moveTo>
                  <a:cubicBezTo>
                    <a:pt x="664" y="1"/>
                    <a:pt x="479" y="168"/>
                    <a:pt x="360" y="354"/>
                  </a:cubicBezTo>
                  <a:cubicBezTo>
                    <a:pt x="1" y="962"/>
                    <a:pt x="86" y="1757"/>
                    <a:pt x="283" y="2442"/>
                  </a:cubicBezTo>
                  <a:cubicBezTo>
                    <a:pt x="557" y="3417"/>
                    <a:pt x="1027" y="4324"/>
                    <a:pt x="1660" y="5111"/>
                  </a:cubicBezTo>
                  <a:cubicBezTo>
                    <a:pt x="2020" y="5564"/>
                    <a:pt x="2439" y="5984"/>
                    <a:pt x="2781" y="6471"/>
                  </a:cubicBezTo>
                  <a:cubicBezTo>
                    <a:pt x="2837" y="6559"/>
                    <a:pt x="3162" y="6983"/>
                    <a:pt x="3377" y="6983"/>
                  </a:cubicBezTo>
                  <a:cubicBezTo>
                    <a:pt x="3457" y="6983"/>
                    <a:pt x="3521" y="6925"/>
                    <a:pt x="3551" y="6771"/>
                  </a:cubicBezTo>
                  <a:cubicBezTo>
                    <a:pt x="3602" y="6471"/>
                    <a:pt x="2789" y="5701"/>
                    <a:pt x="2610" y="5479"/>
                  </a:cubicBezTo>
                  <a:cubicBezTo>
                    <a:pt x="2268" y="5051"/>
                    <a:pt x="1934" y="4606"/>
                    <a:pt x="1729" y="4093"/>
                  </a:cubicBezTo>
                  <a:cubicBezTo>
                    <a:pt x="1292" y="3015"/>
                    <a:pt x="1472" y="1800"/>
                    <a:pt x="1335" y="645"/>
                  </a:cubicBezTo>
                  <a:cubicBezTo>
                    <a:pt x="1301" y="389"/>
                    <a:pt x="1207" y="72"/>
                    <a:pt x="959" y="12"/>
                  </a:cubicBezTo>
                  <a:cubicBezTo>
                    <a:pt x="928" y="5"/>
                    <a:pt x="898" y="1"/>
                    <a:pt x="868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/>
          <p:nvPr>
            <p:ph idx="1" type="subTitle"/>
          </p:nvPr>
        </p:nvSpPr>
        <p:spPr>
          <a:xfrm>
            <a:off x="994400" y="2808600"/>
            <a:ext cx="2631000" cy="402300"/>
          </a:xfrm>
          <a:prstGeom prst="rect">
            <a:avLst/>
          </a:prstGeom>
          <a:effectLst>
            <a:outerShdw rotWithShape="0" algn="bl" dir="8220000" dist="38100">
              <a:schemeClr val="accent6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2" type="subTitle"/>
          </p:nvPr>
        </p:nvSpPr>
        <p:spPr>
          <a:xfrm>
            <a:off x="5518600" y="1323750"/>
            <a:ext cx="2631000" cy="402300"/>
          </a:xfrm>
          <a:prstGeom prst="rect">
            <a:avLst/>
          </a:prstGeom>
          <a:effectLst>
            <a:outerShdw rotWithShape="0" algn="bl" dir="8220000" dist="38100">
              <a:schemeClr val="accent6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3" type="subTitle"/>
          </p:nvPr>
        </p:nvSpPr>
        <p:spPr>
          <a:xfrm>
            <a:off x="994406" y="3106250"/>
            <a:ext cx="2631000" cy="10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4" type="subTitle"/>
          </p:nvPr>
        </p:nvSpPr>
        <p:spPr>
          <a:xfrm>
            <a:off x="5518594" y="1621400"/>
            <a:ext cx="2631000" cy="10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9" name="Google Shape;49;p5"/>
          <p:cNvGrpSpPr/>
          <p:nvPr/>
        </p:nvGrpSpPr>
        <p:grpSpPr>
          <a:xfrm rot="5400000">
            <a:off x="1742658" y="-2208779"/>
            <a:ext cx="5497052" cy="9610132"/>
            <a:chOff x="3750750" y="2350500"/>
            <a:chExt cx="638650" cy="649825"/>
          </a:xfrm>
        </p:grpSpPr>
        <p:sp>
          <p:nvSpPr>
            <p:cNvPr id="50" name="Google Shape;50;p5"/>
            <p:cNvSpPr/>
            <p:nvPr/>
          </p:nvSpPr>
          <p:spPr>
            <a:xfrm>
              <a:off x="3750750" y="2728525"/>
              <a:ext cx="265975" cy="259575"/>
            </a:xfrm>
            <a:custGeom>
              <a:rect b="b" l="l" r="r" t="t"/>
              <a:pathLst>
                <a:path extrusionOk="0" h="10383" w="10639">
                  <a:moveTo>
                    <a:pt x="75" y="1"/>
                  </a:moveTo>
                  <a:cubicBezTo>
                    <a:pt x="50" y="1"/>
                    <a:pt x="26" y="5"/>
                    <a:pt x="0" y="13"/>
                  </a:cubicBezTo>
                  <a:cubicBezTo>
                    <a:pt x="573" y="2965"/>
                    <a:pt x="2370" y="5574"/>
                    <a:pt x="4586" y="7610"/>
                  </a:cubicBezTo>
                  <a:cubicBezTo>
                    <a:pt x="5518" y="8465"/>
                    <a:pt x="6536" y="9235"/>
                    <a:pt x="7665" y="9791"/>
                  </a:cubicBezTo>
                  <a:cubicBezTo>
                    <a:pt x="8153" y="10040"/>
                    <a:pt x="8743" y="10348"/>
                    <a:pt x="9299" y="10382"/>
                  </a:cubicBezTo>
                  <a:cubicBezTo>
                    <a:pt x="9309" y="10382"/>
                    <a:pt x="9319" y="10382"/>
                    <a:pt x="9330" y="10382"/>
                  </a:cubicBezTo>
                  <a:cubicBezTo>
                    <a:pt x="9657" y="10382"/>
                    <a:pt x="10639" y="10253"/>
                    <a:pt x="10266" y="9740"/>
                  </a:cubicBezTo>
                  <a:cubicBezTo>
                    <a:pt x="10198" y="9655"/>
                    <a:pt x="10104" y="9612"/>
                    <a:pt x="10010" y="9569"/>
                  </a:cubicBezTo>
                  <a:cubicBezTo>
                    <a:pt x="9582" y="9398"/>
                    <a:pt x="9154" y="9235"/>
                    <a:pt x="8726" y="9064"/>
                  </a:cubicBezTo>
                  <a:cubicBezTo>
                    <a:pt x="6827" y="8286"/>
                    <a:pt x="5176" y="7003"/>
                    <a:pt x="3807" y="5480"/>
                  </a:cubicBezTo>
                  <a:cubicBezTo>
                    <a:pt x="2438" y="3948"/>
                    <a:pt x="1361" y="2195"/>
                    <a:pt x="454" y="355"/>
                  </a:cubicBezTo>
                  <a:cubicBezTo>
                    <a:pt x="386" y="198"/>
                    <a:pt x="246" y="1"/>
                    <a:pt x="75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3784750" y="2350500"/>
              <a:ext cx="319975" cy="635350"/>
            </a:xfrm>
            <a:custGeom>
              <a:rect b="b" l="l" r="r" t="t"/>
              <a:pathLst>
                <a:path extrusionOk="0" h="25414" w="12799">
                  <a:moveTo>
                    <a:pt x="6009" y="0"/>
                  </a:moveTo>
                  <a:cubicBezTo>
                    <a:pt x="5490" y="0"/>
                    <a:pt x="5216" y="627"/>
                    <a:pt x="5074" y="1130"/>
                  </a:cubicBezTo>
                  <a:cubicBezTo>
                    <a:pt x="4877" y="1900"/>
                    <a:pt x="4663" y="2670"/>
                    <a:pt x="4338" y="3397"/>
                  </a:cubicBezTo>
                  <a:cubicBezTo>
                    <a:pt x="3440" y="5407"/>
                    <a:pt x="1720" y="6973"/>
                    <a:pt x="865" y="9018"/>
                  </a:cubicBezTo>
                  <a:cubicBezTo>
                    <a:pt x="1" y="11062"/>
                    <a:pt x="112" y="13500"/>
                    <a:pt x="1173" y="15451"/>
                  </a:cubicBezTo>
                  <a:cubicBezTo>
                    <a:pt x="2550" y="17992"/>
                    <a:pt x="5228" y="19480"/>
                    <a:pt x="7546" y="21208"/>
                  </a:cubicBezTo>
                  <a:cubicBezTo>
                    <a:pt x="8538" y="21952"/>
                    <a:pt x="9471" y="22748"/>
                    <a:pt x="10369" y="23612"/>
                  </a:cubicBezTo>
                  <a:cubicBezTo>
                    <a:pt x="10805" y="24040"/>
                    <a:pt x="11233" y="24485"/>
                    <a:pt x="11652" y="24938"/>
                  </a:cubicBezTo>
                  <a:cubicBezTo>
                    <a:pt x="11815" y="25117"/>
                    <a:pt x="12133" y="25414"/>
                    <a:pt x="12390" y="25414"/>
                  </a:cubicBezTo>
                  <a:cubicBezTo>
                    <a:pt x="12537" y="25414"/>
                    <a:pt x="12665" y="25316"/>
                    <a:pt x="12730" y="25041"/>
                  </a:cubicBezTo>
                  <a:cubicBezTo>
                    <a:pt x="12799" y="24784"/>
                    <a:pt x="12679" y="24510"/>
                    <a:pt x="12559" y="24279"/>
                  </a:cubicBezTo>
                  <a:cubicBezTo>
                    <a:pt x="11430" y="22064"/>
                    <a:pt x="9428" y="20438"/>
                    <a:pt x="7332" y="19112"/>
                  </a:cubicBezTo>
                  <a:cubicBezTo>
                    <a:pt x="5245" y="17795"/>
                    <a:pt x="2875" y="16571"/>
                    <a:pt x="1848" y="14322"/>
                  </a:cubicBezTo>
                  <a:cubicBezTo>
                    <a:pt x="899" y="12226"/>
                    <a:pt x="1395" y="9728"/>
                    <a:pt x="2439" y="7674"/>
                  </a:cubicBezTo>
                  <a:cubicBezTo>
                    <a:pt x="3474" y="5621"/>
                    <a:pt x="5005" y="3850"/>
                    <a:pt x="6254" y="1917"/>
                  </a:cubicBezTo>
                  <a:cubicBezTo>
                    <a:pt x="6459" y="1601"/>
                    <a:pt x="6673" y="1233"/>
                    <a:pt x="6682" y="848"/>
                  </a:cubicBezTo>
                  <a:cubicBezTo>
                    <a:pt x="6690" y="454"/>
                    <a:pt x="6425" y="35"/>
                    <a:pt x="6040" y="1"/>
                  </a:cubicBezTo>
                  <a:cubicBezTo>
                    <a:pt x="6030" y="0"/>
                    <a:pt x="6019" y="0"/>
                    <a:pt x="6009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3907725" y="2390850"/>
              <a:ext cx="350350" cy="606625"/>
            </a:xfrm>
            <a:custGeom>
              <a:rect b="b" l="l" r="r" t="t"/>
              <a:pathLst>
                <a:path extrusionOk="0" h="24265" w="14014">
                  <a:moveTo>
                    <a:pt x="8788" y="0"/>
                  </a:moveTo>
                  <a:cubicBezTo>
                    <a:pt x="8702" y="0"/>
                    <a:pt x="8616" y="1"/>
                    <a:pt x="8530" y="4"/>
                  </a:cubicBezTo>
                  <a:cubicBezTo>
                    <a:pt x="7460" y="38"/>
                    <a:pt x="6383" y="217"/>
                    <a:pt x="5399" y="662"/>
                  </a:cubicBezTo>
                  <a:cubicBezTo>
                    <a:pt x="3525" y="1492"/>
                    <a:pt x="2148" y="3195"/>
                    <a:pt x="1284" y="5051"/>
                  </a:cubicBezTo>
                  <a:cubicBezTo>
                    <a:pt x="411" y="6907"/>
                    <a:pt x="1" y="9055"/>
                    <a:pt x="617" y="10988"/>
                  </a:cubicBezTo>
                  <a:cubicBezTo>
                    <a:pt x="1335" y="13221"/>
                    <a:pt x="3260" y="14803"/>
                    <a:pt x="4962" y="16420"/>
                  </a:cubicBezTo>
                  <a:cubicBezTo>
                    <a:pt x="6554" y="17943"/>
                    <a:pt x="8051" y="19637"/>
                    <a:pt x="8863" y="21690"/>
                  </a:cubicBezTo>
                  <a:cubicBezTo>
                    <a:pt x="9129" y="22366"/>
                    <a:pt x="9248" y="23059"/>
                    <a:pt x="9437" y="23743"/>
                  </a:cubicBezTo>
                  <a:cubicBezTo>
                    <a:pt x="9507" y="23983"/>
                    <a:pt x="9676" y="24265"/>
                    <a:pt x="9828" y="24265"/>
                  </a:cubicBezTo>
                  <a:cubicBezTo>
                    <a:pt x="9915" y="24265"/>
                    <a:pt x="9997" y="24174"/>
                    <a:pt x="10053" y="23932"/>
                  </a:cubicBezTo>
                  <a:cubicBezTo>
                    <a:pt x="10181" y="23384"/>
                    <a:pt x="9941" y="22614"/>
                    <a:pt x="9813" y="22075"/>
                  </a:cubicBezTo>
                  <a:cubicBezTo>
                    <a:pt x="9522" y="20877"/>
                    <a:pt x="9026" y="19723"/>
                    <a:pt x="8324" y="18713"/>
                  </a:cubicBezTo>
                  <a:cubicBezTo>
                    <a:pt x="7332" y="17259"/>
                    <a:pt x="5989" y="16087"/>
                    <a:pt x="4731" y="14863"/>
                  </a:cubicBezTo>
                  <a:cubicBezTo>
                    <a:pt x="3482" y="13623"/>
                    <a:pt x="2285" y="12254"/>
                    <a:pt x="1729" y="10586"/>
                  </a:cubicBezTo>
                  <a:cubicBezTo>
                    <a:pt x="1113" y="8730"/>
                    <a:pt x="1378" y="6617"/>
                    <a:pt x="2422" y="4965"/>
                  </a:cubicBezTo>
                  <a:cubicBezTo>
                    <a:pt x="2892" y="4230"/>
                    <a:pt x="3508" y="3597"/>
                    <a:pt x="4133" y="2998"/>
                  </a:cubicBezTo>
                  <a:cubicBezTo>
                    <a:pt x="4689" y="2467"/>
                    <a:pt x="5279" y="1954"/>
                    <a:pt x="5963" y="1586"/>
                  </a:cubicBezTo>
                  <a:cubicBezTo>
                    <a:pt x="6758" y="1162"/>
                    <a:pt x="7635" y="969"/>
                    <a:pt x="8524" y="969"/>
                  </a:cubicBezTo>
                  <a:cubicBezTo>
                    <a:pt x="10201" y="969"/>
                    <a:pt x="11921" y="1654"/>
                    <a:pt x="13218" y="2767"/>
                  </a:cubicBezTo>
                  <a:cubicBezTo>
                    <a:pt x="13342" y="2866"/>
                    <a:pt x="13474" y="2981"/>
                    <a:pt x="13629" y="2981"/>
                  </a:cubicBezTo>
                  <a:cubicBezTo>
                    <a:pt x="13635" y="2981"/>
                    <a:pt x="13640" y="2981"/>
                    <a:pt x="13646" y="2981"/>
                  </a:cubicBezTo>
                  <a:cubicBezTo>
                    <a:pt x="13868" y="2972"/>
                    <a:pt x="14013" y="2733"/>
                    <a:pt x="14005" y="2510"/>
                  </a:cubicBezTo>
                  <a:cubicBezTo>
                    <a:pt x="13996" y="2296"/>
                    <a:pt x="13859" y="2100"/>
                    <a:pt x="13714" y="1928"/>
                  </a:cubicBezTo>
                  <a:cubicBezTo>
                    <a:pt x="12554" y="531"/>
                    <a:pt x="10628" y="0"/>
                    <a:pt x="8788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4173350" y="2485675"/>
              <a:ext cx="151450" cy="514650"/>
            </a:xfrm>
            <a:custGeom>
              <a:rect b="b" l="l" r="r" t="t"/>
              <a:pathLst>
                <a:path extrusionOk="0" h="20586" w="6058">
                  <a:moveTo>
                    <a:pt x="847" y="1"/>
                  </a:moveTo>
                  <a:cubicBezTo>
                    <a:pt x="625" y="1"/>
                    <a:pt x="413" y="62"/>
                    <a:pt x="283" y="231"/>
                  </a:cubicBezTo>
                  <a:cubicBezTo>
                    <a:pt x="1" y="599"/>
                    <a:pt x="326" y="1121"/>
                    <a:pt x="668" y="1421"/>
                  </a:cubicBezTo>
                  <a:cubicBezTo>
                    <a:pt x="1891" y="2490"/>
                    <a:pt x="3679" y="2952"/>
                    <a:pt x="4526" y="4338"/>
                  </a:cubicBezTo>
                  <a:cubicBezTo>
                    <a:pt x="5082" y="5262"/>
                    <a:pt x="5099" y="6425"/>
                    <a:pt x="4954" y="7494"/>
                  </a:cubicBezTo>
                  <a:cubicBezTo>
                    <a:pt x="4526" y="10497"/>
                    <a:pt x="2935" y="13201"/>
                    <a:pt x="1874" y="16049"/>
                  </a:cubicBezTo>
                  <a:cubicBezTo>
                    <a:pt x="1592" y="16785"/>
                    <a:pt x="1361" y="17546"/>
                    <a:pt x="1293" y="18325"/>
                  </a:cubicBezTo>
                  <a:cubicBezTo>
                    <a:pt x="1267" y="18736"/>
                    <a:pt x="1250" y="20586"/>
                    <a:pt x="1895" y="20586"/>
                  </a:cubicBezTo>
                  <a:cubicBezTo>
                    <a:pt x="1908" y="20586"/>
                    <a:pt x="1921" y="20585"/>
                    <a:pt x="1934" y="20583"/>
                  </a:cubicBezTo>
                  <a:cubicBezTo>
                    <a:pt x="2336" y="20541"/>
                    <a:pt x="2234" y="19899"/>
                    <a:pt x="2276" y="19617"/>
                  </a:cubicBezTo>
                  <a:cubicBezTo>
                    <a:pt x="2345" y="19129"/>
                    <a:pt x="2507" y="18641"/>
                    <a:pt x="2704" y="18154"/>
                  </a:cubicBezTo>
                  <a:cubicBezTo>
                    <a:pt x="3106" y="17204"/>
                    <a:pt x="3637" y="16314"/>
                    <a:pt x="4073" y="15373"/>
                  </a:cubicBezTo>
                  <a:cubicBezTo>
                    <a:pt x="4971" y="13474"/>
                    <a:pt x="5459" y="11395"/>
                    <a:pt x="5784" y="9325"/>
                  </a:cubicBezTo>
                  <a:cubicBezTo>
                    <a:pt x="5938" y="8393"/>
                    <a:pt x="6058" y="7452"/>
                    <a:pt x="5989" y="6511"/>
                  </a:cubicBezTo>
                  <a:cubicBezTo>
                    <a:pt x="5844" y="4107"/>
                    <a:pt x="4449" y="1814"/>
                    <a:pt x="2396" y="565"/>
                  </a:cubicBezTo>
                  <a:cubicBezTo>
                    <a:pt x="2020" y="343"/>
                    <a:pt x="1618" y="137"/>
                    <a:pt x="1190" y="43"/>
                  </a:cubicBezTo>
                  <a:cubicBezTo>
                    <a:pt x="1079" y="17"/>
                    <a:pt x="962" y="1"/>
                    <a:pt x="847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4280075" y="2782375"/>
              <a:ext cx="109325" cy="215825"/>
            </a:xfrm>
            <a:custGeom>
              <a:rect b="b" l="l" r="r" t="t"/>
              <a:pathLst>
                <a:path extrusionOk="0" h="8633" w="4373">
                  <a:moveTo>
                    <a:pt x="4033" y="1"/>
                  </a:moveTo>
                  <a:cubicBezTo>
                    <a:pt x="4007" y="1"/>
                    <a:pt x="3980" y="5"/>
                    <a:pt x="3953" y="15"/>
                  </a:cubicBezTo>
                  <a:cubicBezTo>
                    <a:pt x="3885" y="32"/>
                    <a:pt x="3816" y="109"/>
                    <a:pt x="3773" y="169"/>
                  </a:cubicBezTo>
                  <a:cubicBezTo>
                    <a:pt x="3559" y="468"/>
                    <a:pt x="3440" y="828"/>
                    <a:pt x="3303" y="1153"/>
                  </a:cubicBezTo>
                  <a:cubicBezTo>
                    <a:pt x="2790" y="2368"/>
                    <a:pt x="1977" y="3420"/>
                    <a:pt x="1284" y="4532"/>
                  </a:cubicBezTo>
                  <a:cubicBezTo>
                    <a:pt x="659" y="5533"/>
                    <a:pt x="1" y="6739"/>
                    <a:pt x="35" y="7954"/>
                  </a:cubicBezTo>
                  <a:cubicBezTo>
                    <a:pt x="43" y="8250"/>
                    <a:pt x="93" y="8632"/>
                    <a:pt x="420" y="8632"/>
                  </a:cubicBezTo>
                  <a:cubicBezTo>
                    <a:pt x="451" y="8632"/>
                    <a:pt x="486" y="8629"/>
                    <a:pt x="522" y="8621"/>
                  </a:cubicBezTo>
                  <a:cubicBezTo>
                    <a:pt x="1147" y="8484"/>
                    <a:pt x="942" y="7629"/>
                    <a:pt x="950" y="7201"/>
                  </a:cubicBezTo>
                  <a:cubicBezTo>
                    <a:pt x="976" y="6748"/>
                    <a:pt x="1173" y="6329"/>
                    <a:pt x="1404" y="5944"/>
                  </a:cubicBezTo>
                  <a:cubicBezTo>
                    <a:pt x="2370" y="4216"/>
                    <a:pt x="3628" y="2607"/>
                    <a:pt x="4270" y="725"/>
                  </a:cubicBezTo>
                  <a:cubicBezTo>
                    <a:pt x="4321" y="580"/>
                    <a:pt x="4372" y="409"/>
                    <a:pt x="4329" y="246"/>
                  </a:cubicBezTo>
                  <a:cubicBezTo>
                    <a:pt x="4294" y="117"/>
                    <a:pt x="4168" y="1"/>
                    <a:pt x="4033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4287775" y="2432125"/>
              <a:ext cx="90075" cy="174600"/>
            </a:xfrm>
            <a:custGeom>
              <a:rect b="b" l="l" r="r" t="t"/>
              <a:pathLst>
                <a:path extrusionOk="0" h="6984" w="3603">
                  <a:moveTo>
                    <a:pt x="868" y="1"/>
                  </a:moveTo>
                  <a:cubicBezTo>
                    <a:pt x="664" y="1"/>
                    <a:pt x="479" y="168"/>
                    <a:pt x="360" y="354"/>
                  </a:cubicBezTo>
                  <a:cubicBezTo>
                    <a:pt x="1" y="962"/>
                    <a:pt x="86" y="1757"/>
                    <a:pt x="283" y="2442"/>
                  </a:cubicBezTo>
                  <a:cubicBezTo>
                    <a:pt x="557" y="3417"/>
                    <a:pt x="1027" y="4324"/>
                    <a:pt x="1660" y="5111"/>
                  </a:cubicBezTo>
                  <a:cubicBezTo>
                    <a:pt x="2020" y="5564"/>
                    <a:pt x="2439" y="5984"/>
                    <a:pt x="2781" y="6471"/>
                  </a:cubicBezTo>
                  <a:cubicBezTo>
                    <a:pt x="2837" y="6559"/>
                    <a:pt x="3162" y="6983"/>
                    <a:pt x="3377" y="6983"/>
                  </a:cubicBezTo>
                  <a:cubicBezTo>
                    <a:pt x="3457" y="6983"/>
                    <a:pt x="3521" y="6925"/>
                    <a:pt x="3551" y="6771"/>
                  </a:cubicBezTo>
                  <a:cubicBezTo>
                    <a:pt x="3602" y="6471"/>
                    <a:pt x="2789" y="5701"/>
                    <a:pt x="2610" y="5479"/>
                  </a:cubicBezTo>
                  <a:cubicBezTo>
                    <a:pt x="2268" y="5051"/>
                    <a:pt x="1934" y="4606"/>
                    <a:pt x="1729" y="4093"/>
                  </a:cubicBezTo>
                  <a:cubicBezTo>
                    <a:pt x="1292" y="3015"/>
                    <a:pt x="1472" y="1800"/>
                    <a:pt x="1335" y="645"/>
                  </a:cubicBezTo>
                  <a:cubicBezTo>
                    <a:pt x="1301" y="389"/>
                    <a:pt x="1207" y="72"/>
                    <a:pt x="959" y="12"/>
                  </a:cubicBezTo>
                  <a:cubicBezTo>
                    <a:pt x="928" y="5"/>
                    <a:pt x="898" y="1"/>
                    <a:pt x="868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6" name="Google Shape;5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6400" y="3103479"/>
            <a:ext cx="831800" cy="1546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326739">
            <a:off x="6869431" y="3414670"/>
            <a:ext cx="2113350" cy="16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5"/>
          <p:cNvPicPr preferRelativeResize="0"/>
          <p:nvPr/>
        </p:nvPicPr>
        <p:blipFill rotWithShape="1">
          <a:blip r:embed="rId4">
            <a:alphaModFix/>
          </a:blip>
          <a:srcRect b="12747" l="56228" r="0" t="0"/>
          <a:stretch/>
        </p:blipFill>
        <p:spPr>
          <a:xfrm>
            <a:off x="-123900" y="1869825"/>
            <a:ext cx="1436000" cy="336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29344">
            <a:off x="7719385" y="2535076"/>
            <a:ext cx="1185478" cy="2197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439528">
            <a:off x="7777171" y="4339747"/>
            <a:ext cx="1950295" cy="11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6"/>
          <p:cNvGrpSpPr/>
          <p:nvPr/>
        </p:nvGrpSpPr>
        <p:grpSpPr>
          <a:xfrm rot="-5400000">
            <a:off x="1742658" y="-2208779"/>
            <a:ext cx="5497052" cy="9610132"/>
            <a:chOff x="3750750" y="2350500"/>
            <a:chExt cx="638650" cy="649825"/>
          </a:xfrm>
        </p:grpSpPr>
        <p:sp>
          <p:nvSpPr>
            <p:cNvPr id="63" name="Google Shape;63;p6"/>
            <p:cNvSpPr/>
            <p:nvPr/>
          </p:nvSpPr>
          <p:spPr>
            <a:xfrm>
              <a:off x="3750750" y="2728525"/>
              <a:ext cx="265975" cy="259575"/>
            </a:xfrm>
            <a:custGeom>
              <a:rect b="b" l="l" r="r" t="t"/>
              <a:pathLst>
                <a:path extrusionOk="0" h="10383" w="10639">
                  <a:moveTo>
                    <a:pt x="75" y="1"/>
                  </a:moveTo>
                  <a:cubicBezTo>
                    <a:pt x="50" y="1"/>
                    <a:pt x="26" y="5"/>
                    <a:pt x="0" y="13"/>
                  </a:cubicBezTo>
                  <a:cubicBezTo>
                    <a:pt x="573" y="2965"/>
                    <a:pt x="2370" y="5574"/>
                    <a:pt x="4586" y="7610"/>
                  </a:cubicBezTo>
                  <a:cubicBezTo>
                    <a:pt x="5518" y="8465"/>
                    <a:pt x="6536" y="9235"/>
                    <a:pt x="7665" y="9791"/>
                  </a:cubicBezTo>
                  <a:cubicBezTo>
                    <a:pt x="8153" y="10040"/>
                    <a:pt x="8743" y="10348"/>
                    <a:pt x="9299" y="10382"/>
                  </a:cubicBezTo>
                  <a:cubicBezTo>
                    <a:pt x="9309" y="10382"/>
                    <a:pt x="9319" y="10382"/>
                    <a:pt x="9330" y="10382"/>
                  </a:cubicBezTo>
                  <a:cubicBezTo>
                    <a:pt x="9657" y="10382"/>
                    <a:pt x="10639" y="10253"/>
                    <a:pt x="10266" y="9740"/>
                  </a:cubicBezTo>
                  <a:cubicBezTo>
                    <a:pt x="10198" y="9655"/>
                    <a:pt x="10104" y="9612"/>
                    <a:pt x="10010" y="9569"/>
                  </a:cubicBezTo>
                  <a:cubicBezTo>
                    <a:pt x="9582" y="9398"/>
                    <a:pt x="9154" y="9235"/>
                    <a:pt x="8726" y="9064"/>
                  </a:cubicBezTo>
                  <a:cubicBezTo>
                    <a:pt x="6827" y="8286"/>
                    <a:pt x="5176" y="7003"/>
                    <a:pt x="3807" y="5480"/>
                  </a:cubicBezTo>
                  <a:cubicBezTo>
                    <a:pt x="2438" y="3948"/>
                    <a:pt x="1361" y="2195"/>
                    <a:pt x="454" y="355"/>
                  </a:cubicBezTo>
                  <a:cubicBezTo>
                    <a:pt x="386" y="198"/>
                    <a:pt x="246" y="1"/>
                    <a:pt x="75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3784750" y="2350500"/>
              <a:ext cx="319975" cy="635350"/>
            </a:xfrm>
            <a:custGeom>
              <a:rect b="b" l="l" r="r" t="t"/>
              <a:pathLst>
                <a:path extrusionOk="0" h="25414" w="12799">
                  <a:moveTo>
                    <a:pt x="6009" y="0"/>
                  </a:moveTo>
                  <a:cubicBezTo>
                    <a:pt x="5490" y="0"/>
                    <a:pt x="5216" y="627"/>
                    <a:pt x="5074" y="1130"/>
                  </a:cubicBezTo>
                  <a:cubicBezTo>
                    <a:pt x="4877" y="1900"/>
                    <a:pt x="4663" y="2670"/>
                    <a:pt x="4338" y="3397"/>
                  </a:cubicBezTo>
                  <a:cubicBezTo>
                    <a:pt x="3440" y="5407"/>
                    <a:pt x="1720" y="6973"/>
                    <a:pt x="865" y="9018"/>
                  </a:cubicBezTo>
                  <a:cubicBezTo>
                    <a:pt x="1" y="11062"/>
                    <a:pt x="112" y="13500"/>
                    <a:pt x="1173" y="15451"/>
                  </a:cubicBezTo>
                  <a:cubicBezTo>
                    <a:pt x="2550" y="17992"/>
                    <a:pt x="5228" y="19480"/>
                    <a:pt x="7546" y="21208"/>
                  </a:cubicBezTo>
                  <a:cubicBezTo>
                    <a:pt x="8538" y="21952"/>
                    <a:pt x="9471" y="22748"/>
                    <a:pt x="10369" y="23612"/>
                  </a:cubicBezTo>
                  <a:cubicBezTo>
                    <a:pt x="10805" y="24040"/>
                    <a:pt x="11233" y="24485"/>
                    <a:pt x="11652" y="24938"/>
                  </a:cubicBezTo>
                  <a:cubicBezTo>
                    <a:pt x="11815" y="25117"/>
                    <a:pt x="12133" y="25414"/>
                    <a:pt x="12390" y="25414"/>
                  </a:cubicBezTo>
                  <a:cubicBezTo>
                    <a:pt x="12537" y="25414"/>
                    <a:pt x="12665" y="25316"/>
                    <a:pt x="12730" y="25041"/>
                  </a:cubicBezTo>
                  <a:cubicBezTo>
                    <a:pt x="12799" y="24784"/>
                    <a:pt x="12679" y="24510"/>
                    <a:pt x="12559" y="24279"/>
                  </a:cubicBezTo>
                  <a:cubicBezTo>
                    <a:pt x="11430" y="22064"/>
                    <a:pt x="9428" y="20438"/>
                    <a:pt x="7332" y="19112"/>
                  </a:cubicBezTo>
                  <a:cubicBezTo>
                    <a:pt x="5245" y="17795"/>
                    <a:pt x="2875" y="16571"/>
                    <a:pt x="1848" y="14322"/>
                  </a:cubicBezTo>
                  <a:cubicBezTo>
                    <a:pt x="899" y="12226"/>
                    <a:pt x="1395" y="9728"/>
                    <a:pt x="2439" y="7674"/>
                  </a:cubicBezTo>
                  <a:cubicBezTo>
                    <a:pt x="3474" y="5621"/>
                    <a:pt x="5005" y="3850"/>
                    <a:pt x="6254" y="1917"/>
                  </a:cubicBezTo>
                  <a:cubicBezTo>
                    <a:pt x="6459" y="1601"/>
                    <a:pt x="6673" y="1233"/>
                    <a:pt x="6682" y="848"/>
                  </a:cubicBezTo>
                  <a:cubicBezTo>
                    <a:pt x="6690" y="454"/>
                    <a:pt x="6425" y="35"/>
                    <a:pt x="6040" y="1"/>
                  </a:cubicBezTo>
                  <a:cubicBezTo>
                    <a:pt x="6030" y="0"/>
                    <a:pt x="6019" y="0"/>
                    <a:pt x="6009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3907725" y="2390850"/>
              <a:ext cx="350350" cy="606625"/>
            </a:xfrm>
            <a:custGeom>
              <a:rect b="b" l="l" r="r" t="t"/>
              <a:pathLst>
                <a:path extrusionOk="0" h="24265" w="14014">
                  <a:moveTo>
                    <a:pt x="8788" y="0"/>
                  </a:moveTo>
                  <a:cubicBezTo>
                    <a:pt x="8702" y="0"/>
                    <a:pt x="8616" y="1"/>
                    <a:pt x="8530" y="4"/>
                  </a:cubicBezTo>
                  <a:cubicBezTo>
                    <a:pt x="7460" y="38"/>
                    <a:pt x="6383" y="217"/>
                    <a:pt x="5399" y="662"/>
                  </a:cubicBezTo>
                  <a:cubicBezTo>
                    <a:pt x="3525" y="1492"/>
                    <a:pt x="2148" y="3195"/>
                    <a:pt x="1284" y="5051"/>
                  </a:cubicBezTo>
                  <a:cubicBezTo>
                    <a:pt x="411" y="6907"/>
                    <a:pt x="1" y="9055"/>
                    <a:pt x="617" y="10988"/>
                  </a:cubicBezTo>
                  <a:cubicBezTo>
                    <a:pt x="1335" y="13221"/>
                    <a:pt x="3260" y="14803"/>
                    <a:pt x="4962" y="16420"/>
                  </a:cubicBezTo>
                  <a:cubicBezTo>
                    <a:pt x="6554" y="17943"/>
                    <a:pt x="8051" y="19637"/>
                    <a:pt x="8863" y="21690"/>
                  </a:cubicBezTo>
                  <a:cubicBezTo>
                    <a:pt x="9129" y="22366"/>
                    <a:pt x="9248" y="23059"/>
                    <a:pt x="9437" y="23743"/>
                  </a:cubicBezTo>
                  <a:cubicBezTo>
                    <a:pt x="9507" y="23983"/>
                    <a:pt x="9676" y="24265"/>
                    <a:pt x="9828" y="24265"/>
                  </a:cubicBezTo>
                  <a:cubicBezTo>
                    <a:pt x="9915" y="24265"/>
                    <a:pt x="9997" y="24174"/>
                    <a:pt x="10053" y="23932"/>
                  </a:cubicBezTo>
                  <a:cubicBezTo>
                    <a:pt x="10181" y="23384"/>
                    <a:pt x="9941" y="22614"/>
                    <a:pt x="9813" y="22075"/>
                  </a:cubicBezTo>
                  <a:cubicBezTo>
                    <a:pt x="9522" y="20877"/>
                    <a:pt x="9026" y="19723"/>
                    <a:pt x="8324" y="18713"/>
                  </a:cubicBezTo>
                  <a:cubicBezTo>
                    <a:pt x="7332" y="17259"/>
                    <a:pt x="5989" y="16087"/>
                    <a:pt x="4731" y="14863"/>
                  </a:cubicBezTo>
                  <a:cubicBezTo>
                    <a:pt x="3482" y="13623"/>
                    <a:pt x="2285" y="12254"/>
                    <a:pt x="1729" y="10586"/>
                  </a:cubicBezTo>
                  <a:cubicBezTo>
                    <a:pt x="1113" y="8730"/>
                    <a:pt x="1378" y="6617"/>
                    <a:pt x="2422" y="4965"/>
                  </a:cubicBezTo>
                  <a:cubicBezTo>
                    <a:pt x="2892" y="4230"/>
                    <a:pt x="3508" y="3597"/>
                    <a:pt x="4133" y="2998"/>
                  </a:cubicBezTo>
                  <a:cubicBezTo>
                    <a:pt x="4689" y="2467"/>
                    <a:pt x="5279" y="1954"/>
                    <a:pt x="5963" y="1586"/>
                  </a:cubicBezTo>
                  <a:cubicBezTo>
                    <a:pt x="6758" y="1162"/>
                    <a:pt x="7635" y="969"/>
                    <a:pt x="8524" y="969"/>
                  </a:cubicBezTo>
                  <a:cubicBezTo>
                    <a:pt x="10201" y="969"/>
                    <a:pt x="11921" y="1654"/>
                    <a:pt x="13218" y="2767"/>
                  </a:cubicBezTo>
                  <a:cubicBezTo>
                    <a:pt x="13342" y="2866"/>
                    <a:pt x="13474" y="2981"/>
                    <a:pt x="13629" y="2981"/>
                  </a:cubicBezTo>
                  <a:cubicBezTo>
                    <a:pt x="13635" y="2981"/>
                    <a:pt x="13640" y="2981"/>
                    <a:pt x="13646" y="2981"/>
                  </a:cubicBezTo>
                  <a:cubicBezTo>
                    <a:pt x="13868" y="2972"/>
                    <a:pt x="14013" y="2733"/>
                    <a:pt x="14005" y="2510"/>
                  </a:cubicBezTo>
                  <a:cubicBezTo>
                    <a:pt x="13996" y="2296"/>
                    <a:pt x="13859" y="2100"/>
                    <a:pt x="13714" y="1928"/>
                  </a:cubicBezTo>
                  <a:cubicBezTo>
                    <a:pt x="12554" y="531"/>
                    <a:pt x="10628" y="0"/>
                    <a:pt x="8788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4173350" y="2485675"/>
              <a:ext cx="151450" cy="514650"/>
            </a:xfrm>
            <a:custGeom>
              <a:rect b="b" l="l" r="r" t="t"/>
              <a:pathLst>
                <a:path extrusionOk="0" h="20586" w="6058">
                  <a:moveTo>
                    <a:pt x="847" y="1"/>
                  </a:moveTo>
                  <a:cubicBezTo>
                    <a:pt x="625" y="1"/>
                    <a:pt x="413" y="62"/>
                    <a:pt x="283" y="231"/>
                  </a:cubicBezTo>
                  <a:cubicBezTo>
                    <a:pt x="1" y="599"/>
                    <a:pt x="326" y="1121"/>
                    <a:pt x="668" y="1421"/>
                  </a:cubicBezTo>
                  <a:cubicBezTo>
                    <a:pt x="1891" y="2490"/>
                    <a:pt x="3679" y="2952"/>
                    <a:pt x="4526" y="4338"/>
                  </a:cubicBezTo>
                  <a:cubicBezTo>
                    <a:pt x="5082" y="5262"/>
                    <a:pt x="5099" y="6425"/>
                    <a:pt x="4954" y="7494"/>
                  </a:cubicBezTo>
                  <a:cubicBezTo>
                    <a:pt x="4526" y="10497"/>
                    <a:pt x="2935" y="13201"/>
                    <a:pt x="1874" y="16049"/>
                  </a:cubicBezTo>
                  <a:cubicBezTo>
                    <a:pt x="1592" y="16785"/>
                    <a:pt x="1361" y="17546"/>
                    <a:pt x="1293" y="18325"/>
                  </a:cubicBezTo>
                  <a:cubicBezTo>
                    <a:pt x="1267" y="18736"/>
                    <a:pt x="1250" y="20586"/>
                    <a:pt x="1895" y="20586"/>
                  </a:cubicBezTo>
                  <a:cubicBezTo>
                    <a:pt x="1908" y="20586"/>
                    <a:pt x="1921" y="20585"/>
                    <a:pt x="1934" y="20583"/>
                  </a:cubicBezTo>
                  <a:cubicBezTo>
                    <a:pt x="2336" y="20541"/>
                    <a:pt x="2234" y="19899"/>
                    <a:pt x="2276" y="19617"/>
                  </a:cubicBezTo>
                  <a:cubicBezTo>
                    <a:pt x="2345" y="19129"/>
                    <a:pt x="2507" y="18641"/>
                    <a:pt x="2704" y="18154"/>
                  </a:cubicBezTo>
                  <a:cubicBezTo>
                    <a:pt x="3106" y="17204"/>
                    <a:pt x="3637" y="16314"/>
                    <a:pt x="4073" y="15373"/>
                  </a:cubicBezTo>
                  <a:cubicBezTo>
                    <a:pt x="4971" y="13474"/>
                    <a:pt x="5459" y="11395"/>
                    <a:pt x="5784" y="9325"/>
                  </a:cubicBezTo>
                  <a:cubicBezTo>
                    <a:pt x="5938" y="8393"/>
                    <a:pt x="6058" y="7452"/>
                    <a:pt x="5989" y="6511"/>
                  </a:cubicBezTo>
                  <a:cubicBezTo>
                    <a:pt x="5844" y="4107"/>
                    <a:pt x="4449" y="1814"/>
                    <a:pt x="2396" y="565"/>
                  </a:cubicBezTo>
                  <a:cubicBezTo>
                    <a:pt x="2020" y="343"/>
                    <a:pt x="1618" y="137"/>
                    <a:pt x="1190" y="43"/>
                  </a:cubicBezTo>
                  <a:cubicBezTo>
                    <a:pt x="1079" y="17"/>
                    <a:pt x="962" y="1"/>
                    <a:pt x="847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4280075" y="2782375"/>
              <a:ext cx="109325" cy="215825"/>
            </a:xfrm>
            <a:custGeom>
              <a:rect b="b" l="l" r="r" t="t"/>
              <a:pathLst>
                <a:path extrusionOk="0" h="8633" w="4373">
                  <a:moveTo>
                    <a:pt x="4033" y="1"/>
                  </a:moveTo>
                  <a:cubicBezTo>
                    <a:pt x="4007" y="1"/>
                    <a:pt x="3980" y="5"/>
                    <a:pt x="3953" y="15"/>
                  </a:cubicBezTo>
                  <a:cubicBezTo>
                    <a:pt x="3885" y="32"/>
                    <a:pt x="3816" y="109"/>
                    <a:pt x="3773" y="169"/>
                  </a:cubicBezTo>
                  <a:cubicBezTo>
                    <a:pt x="3559" y="468"/>
                    <a:pt x="3440" y="828"/>
                    <a:pt x="3303" y="1153"/>
                  </a:cubicBezTo>
                  <a:cubicBezTo>
                    <a:pt x="2790" y="2368"/>
                    <a:pt x="1977" y="3420"/>
                    <a:pt x="1284" y="4532"/>
                  </a:cubicBezTo>
                  <a:cubicBezTo>
                    <a:pt x="659" y="5533"/>
                    <a:pt x="1" y="6739"/>
                    <a:pt x="35" y="7954"/>
                  </a:cubicBezTo>
                  <a:cubicBezTo>
                    <a:pt x="43" y="8250"/>
                    <a:pt x="93" y="8632"/>
                    <a:pt x="420" y="8632"/>
                  </a:cubicBezTo>
                  <a:cubicBezTo>
                    <a:pt x="451" y="8632"/>
                    <a:pt x="486" y="8629"/>
                    <a:pt x="522" y="8621"/>
                  </a:cubicBezTo>
                  <a:cubicBezTo>
                    <a:pt x="1147" y="8484"/>
                    <a:pt x="942" y="7629"/>
                    <a:pt x="950" y="7201"/>
                  </a:cubicBezTo>
                  <a:cubicBezTo>
                    <a:pt x="976" y="6748"/>
                    <a:pt x="1173" y="6329"/>
                    <a:pt x="1404" y="5944"/>
                  </a:cubicBezTo>
                  <a:cubicBezTo>
                    <a:pt x="2370" y="4216"/>
                    <a:pt x="3628" y="2607"/>
                    <a:pt x="4270" y="725"/>
                  </a:cubicBezTo>
                  <a:cubicBezTo>
                    <a:pt x="4321" y="580"/>
                    <a:pt x="4372" y="409"/>
                    <a:pt x="4329" y="246"/>
                  </a:cubicBezTo>
                  <a:cubicBezTo>
                    <a:pt x="4294" y="117"/>
                    <a:pt x="4168" y="1"/>
                    <a:pt x="4033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4287775" y="2432125"/>
              <a:ext cx="90075" cy="174600"/>
            </a:xfrm>
            <a:custGeom>
              <a:rect b="b" l="l" r="r" t="t"/>
              <a:pathLst>
                <a:path extrusionOk="0" h="6984" w="3603">
                  <a:moveTo>
                    <a:pt x="868" y="1"/>
                  </a:moveTo>
                  <a:cubicBezTo>
                    <a:pt x="664" y="1"/>
                    <a:pt x="479" y="168"/>
                    <a:pt x="360" y="354"/>
                  </a:cubicBezTo>
                  <a:cubicBezTo>
                    <a:pt x="1" y="962"/>
                    <a:pt x="86" y="1757"/>
                    <a:pt x="283" y="2442"/>
                  </a:cubicBezTo>
                  <a:cubicBezTo>
                    <a:pt x="557" y="3417"/>
                    <a:pt x="1027" y="4324"/>
                    <a:pt x="1660" y="5111"/>
                  </a:cubicBezTo>
                  <a:cubicBezTo>
                    <a:pt x="2020" y="5564"/>
                    <a:pt x="2439" y="5984"/>
                    <a:pt x="2781" y="6471"/>
                  </a:cubicBezTo>
                  <a:cubicBezTo>
                    <a:pt x="2837" y="6559"/>
                    <a:pt x="3162" y="6983"/>
                    <a:pt x="3377" y="6983"/>
                  </a:cubicBezTo>
                  <a:cubicBezTo>
                    <a:pt x="3457" y="6983"/>
                    <a:pt x="3521" y="6925"/>
                    <a:pt x="3551" y="6771"/>
                  </a:cubicBezTo>
                  <a:cubicBezTo>
                    <a:pt x="3602" y="6471"/>
                    <a:pt x="2789" y="5701"/>
                    <a:pt x="2610" y="5479"/>
                  </a:cubicBezTo>
                  <a:cubicBezTo>
                    <a:pt x="2268" y="5051"/>
                    <a:pt x="1934" y="4606"/>
                    <a:pt x="1729" y="4093"/>
                  </a:cubicBezTo>
                  <a:cubicBezTo>
                    <a:pt x="1292" y="3015"/>
                    <a:pt x="1472" y="1800"/>
                    <a:pt x="1335" y="645"/>
                  </a:cubicBezTo>
                  <a:cubicBezTo>
                    <a:pt x="1301" y="389"/>
                    <a:pt x="1207" y="72"/>
                    <a:pt x="959" y="12"/>
                  </a:cubicBezTo>
                  <a:cubicBezTo>
                    <a:pt x="928" y="5"/>
                    <a:pt x="898" y="1"/>
                    <a:pt x="868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" name="Google Shape;69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7"/>
          <p:cNvGrpSpPr/>
          <p:nvPr/>
        </p:nvGrpSpPr>
        <p:grpSpPr>
          <a:xfrm rot="5400000">
            <a:off x="1742658" y="-2208779"/>
            <a:ext cx="5497052" cy="9610132"/>
            <a:chOff x="3750750" y="2350500"/>
            <a:chExt cx="638650" cy="649825"/>
          </a:xfrm>
        </p:grpSpPr>
        <p:sp>
          <p:nvSpPr>
            <p:cNvPr id="72" name="Google Shape;72;p7"/>
            <p:cNvSpPr/>
            <p:nvPr/>
          </p:nvSpPr>
          <p:spPr>
            <a:xfrm>
              <a:off x="3750750" y="2728525"/>
              <a:ext cx="265975" cy="259575"/>
            </a:xfrm>
            <a:custGeom>
              <a:rect b="b" l="l" r="r" t="t"/>
              <a:pathLst>
                <a:path extrusionOk="0" h="10383" w="10639">
                  <a:moveTo>
                    <a:pt x="75" y="1"/>
                  </a:moveTo>
                  <a:cubicBezTo>
                    <a:pt x="50" y="1"/>
                    <a:pt x="26" y="5"/>
                    <a:pt x="0" y="13"/>
                  </a:cubicBezTo>
                  <a:cubicBezTo>
                    <a:pt x="573" y="2965"/>
                    <a:pt x="2370" y="5574"/>
                    <a:pt x="4586" y="7610"/>
                  </a:cubicBezTo>
                  <a:cubicBezTo>
                    <a:pt x="5518" y="8465"/>
                    <a:pt x="6536" y="9235"/>
                    <a:pt x="7665" y="9791"/>
                  </a:cubicBezTo>
                  <a:cubicBezTo>
                    <a:pt x="8153" y="10040"/>
                    <a:pt x="8743" y="10348"/>
                    <a:pt x="9299" y="10382"/>
                  </a:cubicBezTo>
                  <a:cubicBezTo>
                    <a:pt x="9309" y="10382"/>
                    <a:pt x="9319" y="10382"/>
                    <a:pt x="9330" y="10382"/>
                  </a:cubicBezTo>
                  <a:cubicBezTo>
                    <a:pt x="9657" y="10382"/>
                    <a:pt x="10639" y="10253"/>
                    <a:pt x="10266" y="9740"/>
                  </a:cubicBezTo>
                  <a:cubicBezTo>
                    <a:pt x="10198" y="9655"/>
                    <a:pt x="10104" y="9612"/>
                    <a:pt x="10010" y="9569"/>
                  </a:cubicBezTo>
                  <a:cubicBezTo>
                    <a:pt x="9582" y="9398"/>
                    <a:pt x="9154" y="9235"/>
                    <a:pt x="8726" y="9064"/>
                  </a:cubicBezTo>
                  <a:cubicBezTo>
                    <a:pt x="6827" y="8286"/>
                    <a:pt x="5176" y="7003"/>
                    <a:pt x="3807" y="5480"/>
                  </a:cubicBezTo>
                  <a:cubicBezTo>
                    <a:pt x="2438" y="3948"/>
                    <a:pt x="1361" y="2195"/>
                    <a:pt x="454" y="355"/>
                  </a:cubicBezTo>
                  <a:cubicBezTo>
                    <a:pt x="386" y="198"/>
                    <a:pt x="246" y="1"/>
                    <a:pt x="75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3784750" y="2350500"/>
              <a:ext cx="319975" cy="635350"/>
            </a:xfrm>
            <a:custGeom>
              <a:rect b="b" l="l" r="r" t="t"/>
              <a:pathLst>
                <a:path extrusionOk="0" h="25414" w="12799">
                  <a:moveTo>
                    <a:pt x="6009" y="0"/>
                  </a:moveTo>
                  <a:cubicBezTo>
                    <a:pt x="5490" y="0"/>
                    <a:pt x="5216" y="627"/>
                    <a:pt x="5074" y="1130"/>
                  </a:cubicBezTo>
                  <a:cubicBezTo>
                    <a:pt x="4877" y="1900"/>
                    <a:pt x="4663" y="2670"/>
                    <a:pt x="4338" y="3397"/>
                  </a:cubicBezTo>
                  <a:cubicBezTo>
                    <a:pt x="3440" y="5407"/>
                    <a:pt x="1720" y="6973"/>
                    <a:pt x="865" y="9018"/>
                  </a:cubicBezTo>
                  <a:cubicBezTo>
                    <a:pt x="1" y="11062"/>
                    <a:pt x="112" y="13500"/>
                    <a:pt x="1173" y="15451"/>
                  </a:cubicBezTo>
                  <a:cubicBezTo>
                    <a:pt x="2550" y="17992"/>
                    <a:pt x="5228" y="19480"/>
                    <a:pt x="7546" y="21208"/>
                  </a:cubicBezTo>
                  <a:cubicBezTo>
                    <a:pt x="8538" y="21952"/>
                    <a:pt x="9471" y="22748"/>
                    <a:pt x="10369" y="23612"/>
                  </a:cubicBezTo>
                  <a:cubicBezTo>
                    <a:pt x="10805" y="24040"/>
                    <a:pt x="11233" y="24485"/>
                    <a:pt x="11652" y="24938"/>
                  </a:cubicBezTo>
                  <a:cubicBezTo>
                    <a:pt x="11815" y="25117"/>
                    <a:pt x="12133" y="25414"/>
                    <a:pt x="12390" y="25414"/>
                  </a:cubicBezTo>
                  <a:cubicBezTo>
                    <a:pt x="12537" y="25414"/>
                    <a:pt x="12665" y="25316"/>
                    <a:pt x="12730" y="25041"/>
                  </a:cubicBezTo>
                  <a:cubicBezTo>
                    <a:pt x="12799" y="24784"/>
                    <a:pt x="12679" y="24510"/>
                    <a:pt x="12559" y="24279"/>
                  </a:cubicBezTo>
                  <a:cubicBezTo>
                    <a:pt x="11430" y="22064"/>
                    <a:pt x="9428" y="20438"/>
                    <a:pt x="7332" y="19112"/>
                  </a:cubicBezTo>
                  <a:cubicBezTo>
                    <a:pt x="5245" y="17795"/>
                    <a:pt x="2875" y="16571"/>
                    <a:pt x="1848" y="14322"/>
                  </a:cubicBezTo>
                  <a:cubicBezTo>
                    <a:pt x="899" y="12226"/>
                    <a:pt x="1395" y="9728"/>
                    <a:pt x="2439" y="7674"/>
                  </a:cubicBezTo>
                  <a:cubicBezTo>
                    <a:pt x="3474" y="5621"/>
                    <a:pt x="5005" y="3850"/>
                    <a:pt x="6254" y="1917"/>
                  </a:cubicBezTo>
                  <a:cubicBezTo>
                    <a:pt x="6459" y="1601"/>
                    <a:pt x="6673" y="1233"/>
                    <a:pt x="6682" y="848"/>
                  </a:cubicBezTo>
                  <a:cubicBezTo>
                    <a:pt x="6690" y="454"/>
                    <a:pt x="6425" y="35"/>
                    <a:pt x="6040" y="1"/>
                  </a:cubicBezTo>
                  <a:cubicBezTo>
                    <a:pt x="6030" y="0"/>
                    <a:pt x="6019" y="0"/>
                    <a:pt x="6009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3907725" y="2390850"/>
              <a:ext cx="350350" cy="606625"/>
            </a:xfrm>
            <a:custGeom>
              <a:rect b="b" l="l" r="r" t="t"/>
              <a:pathLst>
                <a:path extrusionOk="0" h="24265" w="14014">
                  <a:moveTo>
                    <a:pt x="8788" y="0"/>
                  </a:moveTo>
                  <a:cubicBezTo>
                    <a:pt x="8702" y="0"/>
                    <a:pt x="8616" y="1"/>
                    <a:pt x="8530" y="4"/>
                  </a:cubicBezTo>
                  <a:cubicBezTo>
                    <a:pt x="7460" y="38"/>
                    <a:pt x="6383" y="217"/>
                    <a:pt x="5399" y="662"/>
                  </a:cubicBezTo>
                  <a:cubicBezTo>
                    <a:pt x="3525" y="1492"/>
                    <a:pt x="2148" y="3195"/>
                    <a:pt x="1284" y="5051"/>
                  </a:cubicBezTo>
                  <a:cubicBezTo>
                    <a:pt x="411" y="6907"/>
                    <a:pt x="1" y="9055"/>
                    <a:pt x="617" y="10988"/>
                  </a:cubicBezTo>
                  <a:cubicBezTo>
                    <a:pt x="1335" y="13221"/>
                    <a:pt x="3260" y="14803"/>
                    <a:pt x="4962" y="16420"/>
                  </a:cubicBezTo>
                  <a:cubicBezTo>
                    <a:pt x="6554" y="17943"/>
                    <a:pt x="8051" y="19637"/>
                    <a:pt x="8863" y="21690"/>
                  </a:cubicBezTo>
                  <a:cubicBezTo>
                    <a:pt x="9129" y="22366"/>
                    <a:pt x="9248" y="23059"/>
                    <a:pt x="9437" y="23743"/>
                  </a:cubicBezTo>
                  <a:cubicBezTo>
                    <a:pt x="9507" y="23983"/>
                    <a:pt x="9676" y="24265"/>
                    <a:pt x="9828" y="24265"/>
                  </a:cubicBezTo>
                  <a:cubicBezTo>
                    <a:pt x="9915" y="24265"/>
                    <a:pt x="9997" y="24174"/>
                    <a:pt x="10053" y="23932"/>
                  </a:cubicBezTo>
                  <a:cubicBezTo>
                    <a:pt x="10181" y="23384"/>
                    <a:pt x="9941" y="22614"/>
                    <a:pt x="9813" y="22075"/>
                  </a:cubicBezTo>
                  <a:cubicBezTo>
                    <a:pt x="9522" y="20877"/>
                    <a:pt x="9026" y="19723"/>
                    <a:pt x="8324" y="18713"/>
                  </a:cubicBezTo>
                  <a:cubicBezTo>
                    <a:pt x="7332" y="17259"/>
                    <a:pt x="5989" y="16087"/>
                    <a:pt x="4731" y="14863"/>
                  </a:cubicBezTo>
                  <a:cubicBezTo>
                    <a:pt x="3482" y="13623"/>
                    <a:pt x="2285" y="12254"/>
                    <a:pt x="1729" y="10586"/>
                  </a:cubicBezTo>
                  <a:cubicBezTo>
                    <a:pt x="1113" y="8730"/>
                    <a:pt x="1378" y="6617"/>
                    <a:pt x="2422" y="4965"/>
                  </a:cubicBezTo>
                  <a:cubicBezTo>
                    <a:pt x="2892" y="4230"/>
                    <a:pt x="3508" y="3597"/>
                    <a:pt x="4133" y="2998"/>
                  </a:cubicBezTo>
                  <a:cubicBezTo>
                    <a:pt x="4689" y="2467"/>
                    <a:pt x="5279" y="1954"/>
                    <a:pt x="5963" y="1586"/>
                  </a:cubicBezTo>
                  <a:cubicBezTo>
                    <a:pt x="6758" y="1162"/>
                    <a:pt x="7635" y="969"/>
                    <a:pt x="8524" y="969"/>
                  </a:cubicBezTo>
                  <a:cubicBezTo>
                    <a:pt x="10201" y="969"/>
                    <a:pt x="11921" y="1654"/>
                    <a:pt x="13218" y="2767"/>
                  </a:cubicBezTo>
                  <a:cubicBezTo>
                    <a:pt x="13342" y="2866"/>
                    <a:pt x="13474" y="2981"/>
                    <a:pt x="13629" y="2981"/>
                  </a:cubicBezTo>
                  <a:cubicBezTo>
                    <a:pt x="13635" y="2981"/>
                    <a:pt x="13640" y="2981"/>
                    <a:pt x="13646" y="2981"/>
                  </a:cubicBezTo>
                  <a:cubicBezTo>
                    <a:pt x="13868" y="2972"/>
                    <a:pt x="14013" y="2733"/>
                    <a:pt x="14005" y="2510"/>
                  </a:cubicBezTo>
                  <a:cubicBezTo>
                    <a:pt x="13996" y="2296"/>
                    <a:pt x="13859" y="2100"/>
                    <a:pt x="13714" y="1928"/>
                  </a:cubicBezTo>
                  <a:cubicBezTo>
                    <a:pt x="12554" y="531"/>
                    <a:pt x="10628" y="0"/>
                    <a:pt x="8788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7"/>
            <p:cNvSpPr/>
            <p:nvPr/>
          </p:nvSpPr>
          <p:spPr>
            <a:xfrm>
              <a:off x="4173350" y="2485675"/>
              <a:ext cx="151450" cy="514650"/>
            </a:xfrm>
            <a:custGeom>
              <a:rect b="b" l="l" r="r" t="t"/>
              <a:pathLst>
                <a:path extrusionOk="0" h="20586" w="6058">
                  <a:moveTo>
                    <a:pt x="847" y="1"/>
                  </a:moveTo>
                  <a:cubicBezTo>
                    <a:pt x="625" y="1"/>
                    <a:pt x="413" y="62"/>
                    <a:pt x="283" y="231"/>
                  </a:cubicBezTo>
                  <a:cubicBezTo>
                    <a:pt x="1" y="599"/>
                    <a:pt x="326" y="1121"/>
                    <a:pt x="668" y="1421"/>
                  </a:cubicBezTo>
                  <a:cubicBezTo>
                    <a:pt x="1891" y="2490"/>
                    <a:pt x="3679" y="2952"/>
                    <a:pt x="4526" y="4338"/>
                  </a:cubicBezTo>
                  <a:cubicBezTo>
                    <a:pt x="5082" y="5262"/>
                    <a:pt x="5099" y="6425"/>
                    <a:pt x="4954" y="7494"/>
                  </a:cubicBezTo>
                  <a:cubicBezTo>
                    <a:pt x="4526" y="10497"/>
                    <a:pt x="2935" y="13201"/>
                    <a:pt x="1874" y="16049"/>
                  </a:cubicBezTo>
                  <a:cubicBezTo>
                    <a:pt x="1592" y="16785"/>
                    <a:pt x="1361" y="17546"/>
                    <a:pt x="1293" y="18325"/>
                  </a:cubicBezTo>
                  <a:cubicBezTo>
                    <a:pt x="1267" y="18736"/>
                    <a:pt x="1250" y="20586"/>
                    <a:pt x="1895" y="20586"/>
                  </a:cubicBezTo>
                  <a:cubicBezTo>
                    <a:pt x="1908" y="20586"/>
                    <a:pt x="1921" y="20585"/>
                    <a:pt x="1934" y="20583"/>
                  </a:cubicBezTo>
                  <a:cubicBezTo>
                    <a:pt x="2336" y="20541"/>
                    <a:pt x="2234" y="19899"/>
                    <a:pt x="2276" y="19617"/>
                  </a:cubicBezTo>
                  <a:cubicBezTo>
                    <a:pt x="2345" y="19129"/>
                    <a:pt x="2507" y="18641"/>
                    <a:pt x="2704" y="18154"/>
                  </a:cubicBezTo>
                  <a:cubicBezTo>
                    <a:pt x="3106" y="17204"/>
                    <a:pt x="3637" y="16314"/>
                    <a:pt x="4073" y="15373"/>
                  </a:cubicBezTo>
                  <a:cubicBezTo>
                    <a:pt x="4971" y="13474"/>
                    <a:pt x="5459" y="11395"/>
                    <a:pt x="5784" y="9325"/>
                  </a:cubicBezTo>
                  <a:cubicBezTo>
                    <a:pt x="5938" y="8393"/>
                    <a:pt x="6058" y="7452"/>
                    <a:pt x="5989" y="6511"/>
                  </a:cubicBezTo>
                  <a:cubicBezTo>
                    <a:pt x="5844" y="4107"/>
                    <a:pt x="4449" y="1814"/>
                    <a:pt x="2396" y="565"/>
                  </a:cubicBezTo>
                  <a:cubicBezTo>
                    <a:pt x="2020" y="343"/>
                    <a:pt x="1618" y="137"/>
                    <a:pt x="1190" y="43"/>
                  </a:cubicBezTo>
                  <a:cubicBezTo>
                    <a:pt x="1079" y="17"/>
                    <a:pt x="962" y="1"/>
                    <a:pt x="847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4280075" y="2782375"/>
              <a:ext cx="109325" cy="215825"/>
            </a:xfrm>
            <a:custGeom>
              <a:rect b="b" l="l" r="r" t="t"/>
              <a:pathLst>
                <a:path extrusionOk="0" h="8633" w="4373">
                  <a:moveTo>
                    <a:pt x="4033" y="1"/>
                  </a:moveTo>
                  <a:cubicBezTo>
                    <a:pt x="4007" y="1"/>
                    <a:pt x="3980" y="5"/>
                    <a:pt x="3953" y="15"/>
                  </a:cubicBezTo>
                  <a:cubicBezTo>
                    <a:pt x="3885" y="32"/>
                    <a:pt x="3816" y="109"/>
                    <a:pt x="3773" y="169"/>
                  </a:cubicBezTo>
                  <a:cubicBezTo>
                    <a:pt x="3559" y="468"/>
                    <a:pt x="3440" y="828"/>
                    <a:pt x="3303" y="1153"/>
                  </a:cubicBezTo>
                  <a:cubicBezTo>
                    <a:pt x="2790" y="2368"/>
                    <a:pt x="1977" y="3420"/>
                    <a:pt x="1284" y="4532"/>
                  </a:cubicBezTo>
                  <a:cubicBezTo>
                    <a:pt x="659" y="5533"/>
                    <a:pt x="1" y="6739"/>
                    <a:pt x="35" y="7954"/>
                  </a:cubicBezTo>
                  <a:cubicBezTo>
                    <a:pt x="43" y="8250"/>
                    <a:pt x="93" y="8632"/>
                    <a:pt x="420" y="8632"/>
                  </a:cubicBezTo>
                  <a:cubicBezTo>
                    <a:pt x="451" y="8632"/>
                    <a:pt x="486" y="8629"/>
                    <a:pt x="522" y="8621"/>
                  </a:cubicBezTo>
                  <a:cubicBezTo>
                    <a:pt x="1147" y="8484"/>
                    <a:pt x="942" y="7629"/>
                    <a:pt x="950" y="7201"/>
                  </a:cubicBezTo>
                  <a:cubicBezTo>
                    <a:pt x="976" y="6748"/>
                    <a:pt x="1173" y="6329"/>
                    <a:pt x="1404" y="5944"/>
                  </a:cubicBezTo>
                  <a:cubicBezTo>
                    <a:pt x="2370" y="4216"/>
                    <a:pt x="3628" y="2607"/>
                    <a:pt x="4270" y="725"/>
                  </a:cubicBezTo>
                  <a:cubicBezTo>
                    <a:pt x="4321" y="580"/>
                    <a:pt x="4372" y="409"/>
                    <a:pt x="4329" y="246"/>
                  </a:cubicBezTo>
                  <a:cubicBezTo>
                    <a:pt x="4294" y="117"/>
                    <a:pt x="4168" y="1"/>
                    <a:pt x="4033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4287775" y="2432125"/>
              <a:ext cx="90075" cy="174600"/>
            </a:xfrm>
            <a:custGeom>
              <a:rect b="b" l="l" r="r" t="t"/>
              <a:pathLst>
                <a:path extrusionOk="0" h="6984" w="3603">
                  <a:moveTo>
                    <a:pt x="868" y="1"/>
                  </a:moveTo>
                  <a:cubicBezTo>
                    <a:pt x="664" y="1"/>
                    <a:pt x="479" y="168"/>
                    <a:pt x="360" y="354"/>
                  </a:cubicBezTo>
                  <a:cubicBezTo>
                    <a:pt x="1" y="962"/>
                    <a:pt x="86" y="1757"/>
                    <a:pt x="283" y="2442"/>
                  </a:cubicBezTo>
                  <a:cubicBezTo>
                    <a:pt x="557" y="3417"/>
                    <a:pt x="1027" y="4324"/>
                    <a:pt x="1660" y="5111"/>
                  </a:cubicBezTo>
                  <a:cubicBezTo>
                    <a:pt x="2020" y="5564"/>
                    <a:pt x="2439" y="5984"/>
                    <a:pt x="2781" y="6471"/>
                  </a:cubicBezTo>
                  <a:cubicBezTo>
                    <a:pt x="2837" y="6559"/>
                    <a:pt x="3162" y="6983"/>
                    <a:pt x="3377" y="6983"/>
                  </a:cubicBezTo>
                  <a:cubicBezTo>
                    <a:pt x="3457" y="6983"/>
                    <a:pt x="3521" y="6925"/>
                    <a:pt x="3551" y="6771"/>
                  </a:cubicBezTo>
                  <a:cubicBezTo>
                    <a:pt x="3602" y="6471"/>
                    <a:pt x="2789" y="5701"/>
                    <a:pt x="2610" y="5479"/>
                  </a:cubicBezTo>
                  <a:cubicBezTo>
                    <a:pt x="2268" y="5051"/>
                    <a:pt x="1934" y="4606"/>
                    <a:pt x="1729" y="4093"/>
                  </a:cubicBezTo>
                  <a:cubicBezTo>
                    <a:pt x="1292" y="3015"/>
                    <a:pt x="1472" y="1800"/>
                    <a:pt x="1335" y="645"/>
                  </a:cubicBezTo>
                  <a:cubicBezTo>
                    <a:pt x="1301" y="389"/>
                    <a:pt x="1207" y="72"/>
                    <a:pt x="959" y="12"/>
                  </a:cubicBezTo>
                  <a:cubicBezTo>
                    <a:pt x="928" y="5"/>
                    <a:pt x="898" y="1"/>
                    <a:pt x="868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7"/>
          <p:cNvSpPr txBox="1"/>
          <p:nvPr>
            <p:ph type="title"/>
          </p:nvPr>
        </p:nvSpPr>
        <p:spPr>
          <a:xfrm>
            <a:off x="4883575" y="791650"/>
            <a:ext cx="3547200" cy="11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9" name="Google Shape;79;p7"/>
          <p:cNvSpPr txBox="1"/>
          <p:nvPr>
            <p:ph idx="1" type="body"/>
          </p:nvPr>
        </p:nvSpPr>
        <p:spPr>
          <a:xfrm>
            <a:off x="4883575" y="2254550"/>
            <a:ext cx="3547200" cy="21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80" name="Google Shape;8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300002">
            <a:off x="-323805" y="3948690"/>
            <a:ext cx="1340863" cy="105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7"/>
          <p:cNvPicPr preferRelativeResize="0"/>
          <p:nvPr/>
        </p:nvPicPr>
        <p:blipFill rotWithShape="1">
          <a:blip r:embed="rId3">
            <a:alphaModFix/>
          </a:blip>
          <a:srcRect b="29908" l="0" r="65313" t="0"/>
          <a:stretch/>
        </p:blipFill>
        <p:spPr>
          <a:xfrm>
            <a:off x="8099944" y="2410625"/>
            <a:ext cx="1186225" cy="282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309929">
            <a:off x="8669688" y="-130577"/>
            <a:ext cx="398479" cy="740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159457">
            <a:off x="8685197" y="-320850"/>
            <a:ext cx="611531" cy="2046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8"/>
          <p:cNvGrpSpPr/>
          <p:nvPr/>
        </p:nvGrpSpPr>
        <p:grpSpPr>
          <a:xfrm rot="5400000">
            <a:off x="1742658" y="-2208779"/>
            <a:ext cx="5497052" cy="9610132"/>
            <a:chOff x="3750750" y="2350500"/>
            <a:chExt cx="638650" cy="649825"/>
          </a:xfrm>
        </p:grpSpPr>
        <p:sp>
          <p:nvSpPr>
            <p:cNvPr id="86" name="Google Shape;86;p8"/>
            <p:cNvSpPr/>
            <p:nvPr/>
          </p:nvSpPr>
          <p:spPr>
            <a:xfrm>
              <a:off x="3750750" y="2728525"/>
              <a:ext cx="265975" cy="259575"/>
            </a:xfrm>
            <a:custGeom>
              <a:rect b="b" l="l" r="r" t="t"/>
              <a:pathLst>
                <a:path extrusionOk="0" h="10383" w="10639">
                  <a:moveTo>
                    <a:pt x="75" y="1"/>
                  </a:moveTo>
                  <a:cubicBezTo>
                    <a:pt x="50" y="1"/>
                    <a:pt x="26" y="5"/>
                    <a:pt x="0" y="13"/>
                  </a:cubicBezTo>
                  <a:cubicBezTo>
                    <a:pt x="573" y="2965"/>
                    <a:pt x="2370" y="5574"/>
                    <a:pt x="4586" y="7610"/>
                  </a:cubicBezTo>
                  <a:cubicBezTo>
                    <a:pt x="5518" y="8465"/>
                    <a:pt x="6536" y="9235"/>
                    <a:pt x="7665" y="9791"/>
                  </a:cubicBezTo>
                  <a:cubicBezTo>
                    <a:pt x="8153" y="10040"/>
                    <a:pt x="8743" y="10348"/>
                    <a:pt x="9299" y="10382"/>
                  </a:cubicBezTo>
                  <a:cubicBezTo>
                    <a:pt x="9309" y="10382"/>
                    <a:pt x="9319" y="10382"/>
                    <a:pt x="9330" y="10382"/>
                  </a:cubicBezTo>
                  <a:cubicBezTo>
                    <a:pt x="9657" y="10382"/>
                    <a:pt x="10639" y="10253"/>
                    <a:pt x="10266" y="9740"/>
                  </a:cubicBezTo>
                  <a:cubicBezTo>
                    <a:pt x="10198" y="9655"/>
                    <a:pt x="10104" y="9612"/>
                    <a:pt x="10010" y="9569"/>
                  </a:cubicBezTo>
                  <a:cubicBezTo>
                    <a:pt x="9582" y="9398"/>
                    <a:pt x="9154" y="9235"/>
                    <a:pt x="8726" y="9064"/>
                  </a:cubicBezTo>
                  <a:cubicBezTo>
                    <a:pt x="6827" y="8286"/>
                    <a:pt x="5176" y="7003"/>
                    <a:pt x="3807" y="5480"/>
                  </a:cubicBezTo>
                  <a:cubicBezTo>
                    <a:pt x="2438" y="3948"/>
                    <a:pt x="1361" y="2195"/>
                    <a:pt x="454" y="355"/>
                  </a:cubicBezTo>
                  <a:cubicBezTo>
                    <a:pt x="386" y="198"/>
                    <a:pt x="246" y="1"/>
                    <a:pt x="75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3784750" y="2350500"/>
              <a:ext cx="319975" cy="635350"/>
            </a:xfrm>
            <a:custGeom>
              <a:rect b="b" l="l" r="r" t="t"/>
              <a:pathLst>
                <a:path extrusionOk="0" h="25414" w="12799">
                  <a:moveTo>
                    <a:pt x="6009" y="0"/>
                  </a:moveTo>
                  <a:cubicBezTo>
                    <a:pt x="5490" y="0"/>
                    <a:pt x="5216" y="627"/>
                    <a:pt x="5074" y="1130"/>
                  </a:cubicBezTo>
                  <a:cubicBezTo>
                    <a:pt x="4877" y="1900"/>
                    <a:pt x="4663" y="2670"/>
                    <a:pt x="4338" y="3397"/>
                  </a:cubicBezTo>
                  <a:cubicBezTo>
                    <a:pt x="3440" y="5407"/>
                    <a:pt x="1720" y="6973"/>
                    <a:pt x="865" y="9018"/>
                  </a:cubicBezTo>
                  <a:cubicBezTo>
                    <a:pt x="1" y="11062"/>
                    <a:pt x="112" y="13500"/>
                    <a:pt x="1173" y="15451"/>
                  </a:cubicBezTo>
                  <a:cubicBezTo>
                    <a:pt x="2550" y="17992"/>
                    <a:pt x="5228" y="19480"/>
                    <a:pt x="7546" y="21208"/>
                  </a:cubicBezTo>
                  <a:cubicBezTo>
                    <a:pt x="8538" y="21952"/>
                    <a:pt x="9471" y="22748"/>
                    <a:pt x="10369" y="23612"/>
                  </a:cubicBezTo>
                  <a:cubicBezTo>
                    <a:pt x="10805" y="24040"/>
                    <a:pt x="11233" y="24485"/>
                    <a:pt x="11652" y="24938"/>
                  </a:cubicBezTo>
                  <a:cubicBezTo>
                    <a:pt x="11815" y="25117"/>
                    <a:pt x="12133" y="25414"/>
                    <a:pt x="12390" y="25414"/>
                  </a:cubicBezTo>
                  <a:cubicBezTo>
                    <a:pt x="12537" y="25414"/>
                    <a:pt x="12665" y="25316"/>
                    <a:pt x="12730" y="25041"/>
                  </a:cubicBezTo>
                  <a:cubicBezTo>
                    <a:pt x="12799" y="24784"/>
                    <a:pt x="12679" y="24510"/>
                    <a:pt x="12559" y="24279"/>
                  </a:cubicBezTo>
                  <a:cubicBezTo>
                    <a:pt x="11430" y="22064"/>
                    <a:pt x="9428" y="20438"/>
                    <a:pt x="7332" y="19112"/>
                  </a:cubicBezTo>
                  <a:cubicBezTo>
                    <a:pt x="5245" y="17795"/>
                    <a:pt x="2875" y="16571"/>
                    <a:pt x="1848" y="14322"/>
                  </a:cubicBezTo>
                  <a:cubicBezTo>
                    <a:pt x="899" y="12226"/>
                    <a:pt x="1395" y="9728"/>
                    <a:pt x="2439" y="7674"/>
                  </a:cubicBezTo>
                  <a:cubicBezTo>
                    <a:pt x="3474" y="5621"/>
                    <a:pt x="5005" y="3850"/>
                    <a:pt x="6254" y="1917"/>
                  </a:cubicBezTo>
                  <a:cubicBezTo>
                    <a:pt x="6459" y="1601"/>
                    <a:pt x="6673" y="1233"/>
                    <a:pt x="6682" y="848"/>
                  </a:cubicBezTo>
                  <a:cubicBezTo>
                    <a:pt x="6690" y="454"/>
                    <a:pt x="6425" y="35"/>
                    <a:pt x="6040" y="1"/>
                  </a:cubicBezTo>
                  <a:cubicBezTo>
                    <a:pt x="6030" y="0"/>
                    <a:pt x="6019" y="0"/>
                    <a:pt x="6009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3907725" y="2390850"/>
              <a:ext cx="350350" cy="606625"/>
            </a:xfrm>
            <a:custGeom>
              <a:rect b="b" l="l" r="r" t="t"/>
              <a:pathLst>
                <a:path extrusionOk="0" h="24265" w="14014">
                  <a:moveTo>
                    <a:pt x="8788" y="0"/>
                  </a:moveTo>
                  <a:cubicBezTo>
                    <a:pt x="8702" y="0"/>
                    <a:pt x="8616" y="1"/>
                    <a:pt x="8530" y="4"/>
                  </a:cubicBezTo>
                  <a:cubicBezTo>
                    <a:pt x="7460" y="38"/>
                    <a:pt x="6383" y="217"/>
                    <a:pt x="5399" y="662"/>
                  </a:cubicBezTo>
                  <a:cubicBezTo>
                    <a:pt x="3525" y="1492"/>
                    <a:pt x="2148" y="3195"/>
                    <a:pt x="1284" y="5051"/>
                  </a:cubicBezTo>
                  <a:cubicBezTo>
                    <a:pt x="411" y="6907"/>
                    <a:pt x="1" y="9055"/>
                    <a:pt x="617" y="10988"/>
                  </a:cubicBezTo>
                  <a:cubicBezTo>
                    <a:pt x="1335" y="13221"/>
                    <a:pt x="3260" y="14803"/>
                    <a:pt x="4962" y="16420"/>
                  </a:cubicBezTo>
                  <a:cubicBezTo>
                    <a:pt x="6554" y="17943"/>
                    <a:pt x="8051" y="19637"/>
                    <a:pt x="8863" y="21690"/>
                  </a:cubicBezTo>
                  <a:cubicBezTo>
                    <a:pt x="9129" y="22366"/>
                    <a:pt x="9248" y="23059"/>
                    <a:pt x="9437" y="23743"/>
                  </a:cubicBezTo>
                  <a:cubicBezTo>
                    <a:pt x="9507" y="23983"/>
                    <a:pt x="9676" y="24265"/>
                    <a:pt x="9828" y="24265"/>
                  </a:cubicBezTo>
                  <a:cubicBezTo>
                    <a:pt x="9915" y="24265"/>
                    <a:pt x="9997" y="24174"/>
                    <a:pt x="10053" y="23932"/>
                  </a:cubicBezTo>
                  <a:cubicBezTo>
                    <a:pt x="10181" y="23384"/>
                    <a:pt x="9941" y="22614"/>
                    <a:pt x="9813" y="22075"/>
                  </a:cubicBezTo>
                  <a:cubicBezTo>
                    <a:pt x="9522" y="20877"/>
                    <a:pt x="9026" y="19723"/>
                    <a:pt x="8324" y="18713"/>
                  </a:cubicBezTo>
                  <a:cubicBezTo>
                    <a:pt x="7332" y="17259"/>
                    <a:pt x="5989" y="16087"/>
                    <a:pt x="4731" y="14863"/>
                  </a:cubicBezTo>
                  <a:cubicBezTo>
                    <a:pt x="3482" y="13623"/>
                    <a:pt x="2285" y="12254"/>
                    <a:pt x="1729" y="10586"/>
                  </a:cubicBezTo>
                  <a:cubicBezTo>
                    <a:pt x="1113" y="8730"/>
                    <a:pt x="1378" y="6617"/>
                    <a:pt x="2422" y="4965"/>
                  </a:cubicBezTo>
                  <a:cubicBezTo>
                    <a:pt x="2892" y="4230"/>
                    <a:pt x="3508" y="3597"/>
                    <a:pt x="4133" y="2998"/>
                  </a:cubicBezTo>
                  <a:cubicBezTo>
                    <a:pt x="4689" y="2467"/>
                    <a:pt x="5279" y="1954"/>
                    <a:pt x="5963" y="1586"/>
                  </a:cubicBezTo>
                  <a:cubicBezTo>
                    <a:pt x="6758" y="1162"/>
                    <a:pt x="7635" y="969"/>
                    <a:pt x="8524" y="969"/>
                  </a:cubicBezTo>
                  <a:cubicBezTo>
                    <a:pt x="10201" y="969"/>
                    <a:pt x="11921" y="1654"/>
                    <a:pt x="13218" y="2767"/>
                  </a:cubicBezTo>
                  <a:cubicBezTo>
                    <a:pt x="13342" y="2866"/>
                    <a:pt x="13474" y="2981"/>
                    <a:pt x="13629" y="2981"/>
                  </a:cubicBezTo>
                  <a:cubicBezTo>
                    <a:pt x="13635" y="2981"/>
                    <a:pt x="13640" y="2981"/>
                    <a:pt x="13646" y="2981"/>
                  </a:cubicBezTo>
                  <a:cubicBezTo>
                    <a:pt x="13868" y="2972"/>
                    <a:pt x="14013" y="2733"/>
                    <a:pt x="14005" y="2510"/>
                  </a:cubicBezTo>
                  <a:cubicBezTo>
                    <a:pt x="13996" y="2296"/>
                    <a:pt x="13859" y="2100"/>
                    <a:pt x="13714" y="1928"/>
                  </a:cubicBezTo>
                  <a:cubicBezTo>
                    <a:pt x="12554" y="531"/>
                    <a:pt x="10628" y="0"/>
                    <a:pt x="8788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4173350" y="2485675"/>
              <a:ext cx="151450" cy="514650"/>
            </a:xfrm>
            <a:custGeom>
              <a:rect b="b" l="l" r="r" t="t"/>
              <a:pathLst>
                <a:path extrusionOk="0" h="20586" w="6058">
                  <a:moveTo>
                    <a:pt x="847" y="1"/>
                  </a:moveTo>
                  <a:cubicBezTo>
                    <a:pt x="625" y="1"/>
                    <a:pt x="413" y="62"/>
                    <a:pt x="283" y="231"/>
                  </a:cubicBezTo>
                  <a:cubicBezTo>
                    <a:pt x="1" y="599"/>
                    <a:pt x="326" y="1121"/>
                    <a:pt x="668" y="1421"/>
                  </a:cubicBezTo>
                  <a:cubicBezTo>
                    <a:pt x="1891" y="2490"/>
                    <a:pt x="3679" y="2952"/>
                    <a:pt x="4526" y="4338"/>
                  </a:cubicBezTo>
                  <a:cubicBezTo>
                    <a:pt x="5082" y="5262"/>
                    <a:pt x="5099" y="6425"/>
                    <a:pt x="4954" y="7494"/>
                  </a:cubicBezTo>
                  <a:cubicBezTo>
                    <a:pt x="4526" y="10497"/>
                    <a:pt x="2935" y="13201"/>
                    <a:pt x="1874" y="16049"/>
                  </a:cubicBezTo>
                  <a:cubicBezTo>
                    <a:pt x="1592" y="16785"/>
                    <a:pt x="1361" y="17546"/>
                    <a:pt x="1293" y="18325"/>
                  </a:cubicBezTo>
                  <a:cubicBezTo>
                    <a:pt x="1267" y="18736"/>
                    <a:pt x="1250" y="20586"/>
                    <a:pt x="1895" y="20586"/>
                  </a:cubicBezTo>
                  <a:cubicBezTo>
                    <a:pt x="1908" y="20586"/>
                    <a:pt x="1921" y="20585"/>
                    <a:pt x="1934" y="20583"/>
                  </a:cubicBezTo>
                  <a:cubicBezTo>
                    <a:pt x="2336" y="20541"/>
                    <a:pt x="2234" y="19899"/>
                    <a:pt x="2276" y="19617"/>
                  </a:cubicBezTo>
                  <a:cubicBezTo>
                    <a:pt x="2345" y="19129"/>
                    <a:pt x="2507" y="18641"/>
                    <a:pt x="2704" y="18154"/>
                  </a:cubicBezTo>
                  <a:cubicBezTo>
                    <a:pt x="3106" y="17204"/>
                    <a:pt x="3637" y="16314"/>
                    <a:pt x="4073" y="15373"/>
                  </a:cubicBezTo>
                  <a:cubicBezTo>
                    <a:pt x="4971" y="13474"/>
                    <a:pt x="5459" y="11395"/>
                    <a:pt x="5784" y="9325"/>
                  </a:cubicBezTo>
                  <a:cubicBezTo>
                    <a:pt x="5938" y="8393"/>
                    <a:pt x="6058" y="7452"/>
                    <a:pt x="5989" y="6511"/>
                  </a:cubicBezTo>
                  <a:cubicBezTo>
                    <a:pt x="5844" y="4107"/>
                    <a:pt x="4449" y="1814"/>
                    <a:pt x="2396" y="565"/>
                  </a:cubicBezTo>
                  <a:cubicBezTo>
                    <a:pt x="2020" y="343"/>
                    <a:pt x="1618" y="137"/>
                    <a:pt x="1190" y="43"/>
                  </a:cubicBezTo>
                  <a:cubicBezTo>
                    <a:pt x="1079" y="17"/>
                    <a:pt x="962" y="1"/>
                    <a:pt x="847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4280075" y="2782375"/>
              <a:ext cx="109325" cy="215825"/>
            </a:xfrm>
            <a:custGeom>
              <a:rect b="b" l="l" r="r" t="t"/>
              <a:pathLst>
                <a:path extrusionOk="0" h="8633" w="4373">
                  <a:moveTo>
                    <a:pt x="4033" y="1"/>
                  </a:moveTo>
                  <a:cubicBezTo>
                    <a:pt x="4007" y="1"/>
                    <a:pt x="3980" y="5"/>
                    <a:pt x="3953" y="15"/>
                  </a:cubicBezTo>
                  <a:cubicBezTo>
                    <a:pt x="3885" y="32"/>
                    <a:pt x="3816" y="109"/>
                    <a:pt x="3773" y="169"/>
                  </a:cubicBezTo>
                  <a:cubicBezTo>
                    <a:pt x="3559" y="468"/>
                    <a:pt x="3440" y="828"/>
                    <a:pt x="3303" y="1153"/>
                  </a:cubicBezTo>
                  <a:cubicBezTo>
                    <a:pt x="2790" y="2368"/>
                    <a:pt x="1977" y="3420"/>
                    <a:pt x="1284" y="4532"/>
                  </a:cubicBezTo>
                  <a:cubicBezTo>
                    <a:pt x="659" y="5533"/>
                    <a:pt x="1" y="6739"/>
                    <a:pt x="35" y="7954"/>
                  </a:cubicBezTo>
                  <a:cubicBezTo>
                    <a:pt x="43" y="8250"/>
                    <a:pt x="93" y="8632"/>
                    <a:pt x="420" y="8632"/>
                  </a:cubicBezTo>
                  <a:cubicBezTo>
                    <a:pt x="451" y="8632"/>
                    <a:pt x="486" y="8629"/>
                    <a:pt x="522" y="8621"/>
                  </a:cubicBezTo>
                  <a:cubicBezTo>
                    <a:pt x="1147" y="8484"/>
                    <a:pt x="942" y="7629"/>
                    <a:pt x="950" y="7201"/>
                  </a:cubicBezTo>
                  <a:cubicBezTo>
                    <a:pt x="976" y="6748"/>
                    <a:pt x="1173" y="6329"/>
                    <a:pt x="1404" y="5944"/>
                  </a:cubicBezTo>
                  <a:cubicBezTo>
                    <a:pt x="2370" y="4216"/>
                    <a:pt x="3628" y="2607"/>
                    <a:pt x="4270" y="725"/>
                  </a:cubicBezTo>
                  <a:cubicBezTo>
                    <a:pt x="4321" y="580"/>
                    <a:pt x="4372" y="409"/>
                    <a:pt x="4329" y="246"/>
                  </a:cubicBezTo>
                  <a:cubicBezTo>
                    <a:pt x="4294" y="117"/>
                    <a:pt x="4168" y="1"/>
                    <a:pt x="4033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4287775" y="2432125"/>
              <a:ext cx="90075" cy="174600"/>
            </a:xfrm>
            <a:custGeom>
              <a:rect b="b" l="l" r="r" t="t"/>
              <a:pathLst>
                <a:path extrusionOk="0" h="6984" w="3603">
                  <a:moveTo>
                    <a:pt x="868" y="1"/>
                  </a:moveTo>
                  <a:cubicBezTo>
                    <a:pt x="664" y="1"/>
                    <a:pt x="479" y="168"/>
                    <a:pt x="360" y="354"/>
                  </a:cubicBezTo>
                  <a:cubicBezTo>
                    <a:pt x="1" y="962"/>
                    <a:pt x="86" y="1757"/>
                    <a:pt x="283" y="2442"/>
                  </a:cubicBezTo>
                  <a:cubicBezTo>
                    <a:pt x="557" y="3417"/>
                    <a:pt x="1027" y="4324"/>
                    <a:pt x="1660" y="5111"/>
                  </a:cubicBezTo>
                  <a:cubicBezTo>
                    <a:pt x="2020" y="5564"/>
                    <a:pt x="2439" y="5984"/>
                    <a:pt x="2781" y="6471"/>
                  </a:cubicBezTo>
                  <a:cubicBezTo>
                    <a:pt x="2837" y="6559"/>
                    <a:pt x="3162" y="6983"/>
                    <a:pt x="3377" y="6983"/>
                  </a:cubicBezTo>
                  <a:cubicBezTo>
                    <a:pt x="3457" y="6983"/>
                    <a:pt x="3521" y="6925"/>
                    <a:pt x="3551" y="6771"/>
                  </a:cubicBezTo>
                  <a:cubicBezTo>
                    <a:pt x="3602" y="6471"/>
                    <a:pt x="2789" y="5701"/>
                    <a:pt x="2610" y="5479"/>
                  </a:cubicBezTo>
                  <a:cubicBezTo>
                    <a:pt x="2268" y="5051"/>
                    <a:pt x="1934" y="4606"/>
                    <a:pt x="1729" y="4093"/>
                  </a:cubicBezTo>
                  <a:cubicBezTo>
                    <a:pt x="1292" y="3015"/>
                    <a:pt x="1472" y="1800"/>
                    <a:pt x="1335" y="645"/>
                  </a:cubicBezTo>
                  <a:cubicBezTo>
                    <a:pt x="1301" y="389"/>
                    <a:pt x="1207" y="72"/>
                    <a:pt x="959" y="12"/>
                  </a:cubicBezTo>
                  <a:cubicBezTo>
                    <a:pt x="928" y="5"/>
                    <a:pt x="898" y="1"/>
                    <a:pt x="868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8"/>
          <p:cNvSpPr/>
          <p:nvPr/>
        </p:nvSpPr>
        <p:spPr>
          <a:xfrm>
            <a:off x="3441750" y="514500"/>
            <a:ext cx="5308500" cy="4114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8"/>
          <p:cNvSpPr/>
          <p:nvPr/>
        </p:nvSpPr>
        <p:spPr>
          <a:xfrm>
            <a:off x="3739798" y="745500"/>
            <a:ext cx="4712400" cy="3652500"/>
          </a:xfrm>
          <a:prstGeom prst="ellipse">
            <a:avLst/>
          </a:prstGeom>
          <a:solidFill>
            <a:srgbClr val="FFFFFF">
              <a:alpha val="167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8"/>
          <p:cNvSpPr txBox="1"/>
          <p:nvPr>
            <p:ph type="title"/>
          </p:nvPr>
        </p:nvSpPr>
        <p:spPr>
          <a:xfrm>
            <a:off x="3752875" y="1586550"/>
            <a:ext cx="4677900" cy="19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95" name="Google Shape;95;p8"/>
          <p:cNvPicPr preferRelativeResize="0"/>
          <p:nvPr/>
        </p:nvPicPr>
        <p:blipFill rotWithShape="1">
          <a:blip r:embed="rId2">
            <a:alphaModFix/>
          </a:blip>
          <a:srcRect b="37106" l="0" r="0" t="0"/>
          <a:stretch/>
        </p:blipFill>
        <p:spPr>
          <a:xfrm rot="10800000">
            <a:off x="3463149" y="-54226"/>
            <a:ext cx="5704476" cy="81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8"/>
          <p:cNvPicPr preferRelativeResize="0"/>
          <p:nvPr/>
        </p:nvPicPr>
        <p:blipFill rotWithShape="1">
          <a:blip r:embed="rId3">
            <a:alphaModFix/>
          </a:blip>
          <a:srcRect b="0" l="0" r="59657" t="0"/>
          <a:stretch/>
        </p:blipFill>
        <p:spPr>
          <a:xfrm>
            <a:off x="7840550" y="1118425"/>
            <a:ext cx="1379651" cy="402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8"/>
          <p:cNvPicPr preferRelativeResize="0"/>
          <p:nvPr/>
        </p:nvPicPr>
        <p:blipFill rotWithShape="1">
          <a:blip r:embed="rId4">
            <a:alphaModFix/>
          </a:blip>
          <a:srcRect b="36191" l="0" r="0" t="0"/>
          <a:stretch/>
        </p:blipFill>
        <p:spPr>
          <a:xfrm rot="8326185">
            <a:off x="3081442" y="-463537"/>
            <a:ext cx="477848" cy="119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8"/>
          <p:cNvPicPr preferRelativeResize="0"/>
          <p:nvPr/>
        </p:nvPicPr>
        <p:blipFill rotWithShape="1">
          <a:blip r:embed="rId2">
            <a:alphaModFix/>
          </a:blip>
          <a:srcRect b="51052" l="0" r="0" t="0"/>
          <a:stretch/>
        </p:blipFill>
        <p:spPr>
          <a:xfrm>
            <a:off x="-285275" y="4553880"/>
            <a:ext cx="5704476" cy="6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8"/>
          <p:cNvPicPr preferRelativeResize="0"/>
          <p:nvPr/>
        </p:nvPicPr>
        <p:blipFill rotWithShape="1">
          <a:blip r:embed="rId2">
            <a:alphaModFix/>
          </a:blip>
          <a:srcRect b="51052" l="0" r="19445" t="0"/>
          <a:stretch/>
        </p:blipFill>
        <p:spPr>
          <a:xfrm>
            <a:off x="4625075" y="4553875"/>
            <a:ext cx="4595126" cy="6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0488" y="-251403"/>
            <a:ext cx="3781426" cy="101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9"/>
          <p:cNvGrpSpPr/>
          <p:nvPr/>
        </p:nvGrpSpPr>
        <p:grpSpPr>
          <a:xfrm rot="5400000">
            <a:off x="1742658" y="-2208779"/>
            <a:ext cx="5497052" cy="9610132"/>
            <a:chOff x="3750750" y="2350500"/>
            <a:chExt cx="638650" cy="649825"/>
          </a:xfrm>
        </p:grpSpPr>
        <p:sp>
          <p:nvSpPr>
            <p:cNvPr id="103" name="Google Shape;103;p9"/>
            <p:cNvSpPr/>
            <p:nvPr/>
          </p:nvSpPr>
          <p:spPr>
            <a:xfrm>
              <a:off x="3750750" y="2728525"/>
              <a:ext cx="265975" cy="259575"/>
            </a:xfrm>
            <a:custGeom>
              <a:rect b="b" l="l" r="r" t="t"/>
              <a:pathLst>
                <a:path extrusionOk="0" h="10383" w="10639">
                  <a:moveTo>
                    <a:pt x="75" y="1"/>
                  </a:moveTo>
                  <a:cubicBezTo>
                    <a:pt x="50" y="1"/>
                    <a:pt x="26" y="5"/>
                    <a:pt x="0" y="13"/>
                  </a:cubicBezTo>
                  <a:cubicBezTo>
                    <a:pt x="573" y="2965"/>
                    <a:pt x="2370" y="5574"/>
                    <a:pt x="4586" y="7610"/>
                  </a:cubicBezTo>
                  <a:cubicBezTo>
                    <a:pt x="5518" y="8465"/>
                    <a:pt x="6536" y="9235"/>
                    <a:pt x="7665" y="9791"/>
                  </a:cubicBezTo>
                  <a:cubicBezTo>
                    <a:pt x="8153" y="10040"/>
                    <a:pt x="8743" y="10348"/>
                    <a:pt x="9299" y="10382"/>
                  </a:cubicBezTo>
                  <a:cubicBezTo>
                    <a:pt x="9309" y="10382"/>
                    <a:pt x="9319" y="10382"/>
                    <a:pt x="9330" y="10382"/>
                  </a:cubicBezTo>
                  <a:cubicBezTo>
                    <a:pt x="9657" y="10382"/>
                    <a:pt x="10639" y="10253"/>
                    <a:pt x="10266" y="9740"/>
                  </a:cubicBezTo>
                  <a:cubicBezTo>
                    <a:pt x="10198" y="9655"/>
                    <a:pt x="10104" y="9612"/>
                    <a:pt x="10010" y="9569"/>
                  </a:cubicBezTo>
                  <a:cubicBezTo>
                    <a:pt x="9582" y="9398"/>
                    <a:pt x="9154" y="9235"/>
                    <a:pt x="8726" y="9064"/>
                  </a:cubicBezTo>
                  <a:cubicBezTo>
                    <a:pt x="6827" y="8286"/>
                    <a:pt x="5176" y="7003"/>
                    <a:pt x="3807" y="5480"/>
                  </a:cubicBezTo>
                  <a:cubicBezTo>
                    <a:pt x="2438" y="3948"/>
                    <a:pt x="1361" y="2195"/>
                    <a:pt x="454" y="355"/>
                  </a:cubicBezTo>
                  <a:cubicBezTo>
                    <a:pt x="386" y="198"/>
                    <a:pt x="246" y="1"/>
                    <a:pt x="75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3784750" y="2350500"/>
              <a:ext cx="319975" cy="635350"/>
            </a:xfrm>
            <a:custGeom>
              <a:rect b="b" l="l" r="r" t="t"/>
              <a:pathLst>
                <a:path extrusionOk="0" h="25414" w="12799">
                  <a:moveTo>
                    <a:pt x="6009" y="0"/>
                  </a:moveTo>
                  <a:cubicBezTo>
                    <a:pt x="5490" y="0"/>
                    <a:pt x="5216" y="627"/>
                    <a:pt x="5074" y="1130"/>
                  </a:cubicBezTo>
                  <a:cubicBezTo>
                    <a:pt x="4877" y="1900"/>
                    <a:pt x="4663" y="2670"/>
                    <a:pt x="4338" y="3397"/>
                  </a:cubicBezTo>
                  <a:cubicBezTo>
                    <a:pt x="3440" y="5407"/>
                    <a:pt x="1720" y="6973"/>
                    <a:pt x="865" y="9018"/>
                  </a:cubicBezTo>
                  <a:cubicBezTo>
                    <a:pt x="1" y="11062"/>
                    <a:pt x="112" y="13500"/>
                    <a:pt x="1173" y="15451"/>
                  </a:cubicBezTo>
                  <a:cubicBezTo>
                    <a:pt x="2550" y="17992"/>
                    <a:pt x="5228" y="19480"/>
                    <a:pt x="7546" y="21208"/>
                  </a:cubicBezTo>
                  <a:cubicBezTo>
                    <a:pt x="8538" y="21952"/>
                    <a:pt x="9471" y="22748"/>
                    <a:pt x="10369" y="23612"/>
                  </a:cubicBezTo>
                  <a:cubicBezTo>
                    <a:pt x="10805" y="24040"/>
                    <a:pt x="11233" y="24485"/>
                    <a:pt x="11652" y="24938"/>
                  </a:cubicBezTo>
                  <a:cubicBezTo>
                    <a:pt x="11815" y="25117"/>
                    <a:pt x="12133" y="25414"/>
                    <a:pt x="12390" y="25414"/>
                  </a:cubicBezTo>
                  <a:cubicBezTo>
                    <a:pt x="12537" y="25414"/>
                    <a:pt x="12665" y="25316"/>
                    <a:pt x="12730" y="25041"/>
                  </a:cubicBezTo>
                  <a:cubicBezTo>
                    <a:pt x="12799" y="24784"/>
                    <a:pt x="12679" y="24510"/>
                    <a:pt x="12559" y="24279"/>
                  </a:cubicBezTo>
                  <a:cubicBezTo>
                    <a:pt x="11430" y="22064"/>
                    <a:pt x="9428" y="20438"/>
                    <a:pt x="7332" y="19112"/>
                  </a:cubicBezTo>
                  <a:cubicBezTo>
                    <a:pt x="5245" y="17795"/>
                    <a:pt x="2875" y="16571"/>
                    <a:pt x="1848" y="14322"/>
                  </a:cubicBezTo>
                  <a:cubicBezTo>
                    <a:pt x="899" y="12226"/>
                    <a:pt x="1395" y="9728"/>
                    <a:pt x="2439" y="7674"/>
                  </a:cubicBezTo>
                  <a:cubicBezTo>
                    <a:pt x="3474" y="5621"/>
                    <a:pt x="5005" y="3850"/>
                    <a:pt x="6254" y="1917"/>
                  </a:cubicBezTo>
                  <a:cubicBezTo>
                    <a:pt x="6459" y="1601"/>
                    <a:pt x="6673" y="1233"/>
                    <a:pt x="6682" y="848"/>
                  </a:cubicBezTo>
                  <a:cubicBezTo>
                    <a:pt x="6690" y="454"/>
                    <a:pt x="6425" y="35"/>
                    <a:pt x="6040" y="1"/>
                  </a:cubicBezTo>
                  <a:cubicBezTo>
                    <a:pt x="6030" y="0"/>
                    <a:pt x="6019" y="0"/>
                    <a:pt x="6009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3907725" y="2390850"/>
              <a:ext cx="350350" cy="606625"/>
            </a:xfrm>
            <a:custGeom>
              <a:rect b="b" l="l" r="r" t="t"/>
              <a:pathLst>
                <a:path extrusionOk="0" h="24265" w="14014">
                  <a:moveTo>
                    <a:pt x="8788" y="0"/>
                  </a:moveTo>
                  <a:cubicBezTo>
                    <a:pt x="8702" y="0"/>
                    <a:pt x="8616" y="1"/>
                    <a:pt x="8530" y="4"/>
                  </a:cubicBezTo>
                  <a:cubicBezTo>
                    <a:pt x="7460" y="38"/>
                    <a:pt x="6383" y="217"/>
                    <a:pt x="5399" y="662"/>
                  </a:cubicBezTo>
                  <a:cubicBezTo>
                    <a:pt x="3525" y="1492"/>
                    <a:pt x="2148" y="3195"/>
                    <a:pt x="1284" y="5051"/>
                  </a:cubicBezTo>
                  <a:cubicBezTo>
                    <a:pt x="411" y="6907"/>
                    <a:pt x="1" y="9055"/>
                    <a:pt x="617" y="10988"/>
                  </a:cubicBezTo>
                  <a:cubicBezTo>
                    <a:pt x="1335" y="13221"/>
                    <a:pt x="3260" y="14803"/>
                    <a:pt x="4962" y="16420"/>
                  </a:cubicBezTo>
                  <a:cubicBezTo>
                    <a:pt x="6554" y="17943"/>
                    <a:pt x="8051" y="19637"/>
                    <a:pt x="8863" y="21690"/>
                  </a:cubicBezTo>
                  <a:cubicBezTo>
                    <a:pt x="9129" y="22366"/>
                    <a:pt x="9248" y="23059"/>
                    <a:pt x="9437" y="23743"/>
                  </a:cubicBezTo>
                  <a:cubicBezTo>
                    <a:pt x="9507" y="23983"/>
                    <a:pt x="9676" y="24265"/>
                    <a:pt x="9828" y="24265"/>
                  </a:cubicBezTo>
                  <a:cubicBezTo>
                    <a:pt x="9915" y="24265"/>
                    <a:pt x="9997" y="24174"/>
                    <a:pt x="10053" y="23932"/>
                  </a:cubicBezTo>
                  <a:cubicBezTo>
                    <a:pt x="10181" y="23384"/>
                    <a:pt x="9941" y="22614"/>
                    <a:pt x="9813" y="22075"/>
                  </a:cubicBezTo>
                  <a:cubicBezTo>
                    <a:pt x="9522" y="20877"/>
                    <a:pt x="9026" y="19723"/>
                    <a:pt x="8324" y="18713"/>
                  </a:cubicBezTo>
                  <a:cubicBezTo>
                    <a:pt x="7332" y="17259"/>
                    <a:pt x="5989" y="16087"/>
                    <a:pt x="4731" y="14863"/>
                  </a:cubicBezTo>
                  <a:cubicBezTo>
                    <a:pt x="3482" y="13623"/>
                    <a:pt x="2285" y="12254"/>
                    <a:pt x="1729" y="10586"/>
                  </a:cubicBezTo>
                  <a:cubicBezTo>
                    <a:pt x="1113" y="8730"/>
                    <a:pt x="1378" y="6617"/>
                    <a:pt x="2422" y="4965"/>
                  </a:cubicBezTo>
                  <a:cubicBezTo>
                    <a:pt x="2892" y="4230"/>
                    <a:pt x="3508" y="3597"/>
                    <a:pt x="4133" y="2998"/>
                  </a:cubicBezTo>
                  <a:cubicBezTo>
                    <a:pt x="4689" y="2467"/>
                    <a:pt x="5279" y="1954"/>
                    <a:pt x="5963" y="1586"/>
                  </a:cubicBezTo>
                  <a:cubicBezTo>
                    <a:pt x="6758" y="1162"/>
                    <a:pt x="7635" y="969"/>
                    <a:pt x="8524" y="969"/>
                  </a:cubicBezTo>
                  <a:cubicBezTo>
                    <a:pt x="10201" y="969"/>
                    <a:pt x="11921" y="1654"/>
                    <a:pt x="13218" y="2767"/>
                  </a:cubicBezTo>
                  <a:cubicBezTo>
                    <a:pt x="13342" y="2866"/>
                    <a:pt x="13474" y="2981"/>
                    <a:pt x="13629" y="2981"/>
                  </a:cubicBezTo>
                  <a:cubicBezTo>
                    <a:pt x="13635" y="2981"/>
                    <a:pt x="13640" y="2981"/>
                    <a:pt x="13646" y="2981"/>
                  </a:cubicBezTo>
                  <a:cubicBezTo>
                    <a:pt x="13868" y="2972"/>
                    <a:pt x="14013" y="2733"/>
                    <a:pt x="14005" y="2510"/>
                  </a:cubicBezTo>
                  <a:cubicBezTo>
                    <a:pt x="13996" y="2296"/>
                    <a:pt x="13859" y="2100"/>
                    <a:pt x="13714" y="1928"/>
                  </a:cubicBezTo>
                  <a:cubicBezTo>
                    <a:pt x="12554" y="531"/>
                    <a:pt x="10628" y="0"/>
                    <a:pt x="8788" y="0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4173350" y="2485675"/>
              <a:ext cx="151450" cy="514650"/>
            </a:xfrm>
            <a:custGeom>
              <a:rect b="b" l="l" r="r" t="t"/>
              <a:pathLst>
                <a:path extrusionOk="0" h="20586" w="6058">
                  <a:moveTo>
                    <a:pt x="847" y="1"/>
                  </a:moveTo>
                  <a:cubicBezTo>
                    <a:pt x="625" y="1"/>
                    <a:pt x="413" y="62"/>
                    <a:pt x="283" y="231"/>
                  </a:cubicBezTo>
                  <a:cubicBezTo>
                    <a:pt x="1" y="599"/>
                    <a:pt x="326" y="1121"/>
                    <a:pt x="668" y="1421"/>
                  </a:cubicBezTo>
                  <a:cubicBezTo>
                    <a:pt x="1891" y="2490"/>
                    <a:pt x="3679" y="2952"/>
                    <a:pt x="4526" y="4338"/>
                  </a:cubicBezTo>
                  <a:cubicBezTo>
                    <a:pt x="5082" y="5262"/>
                    <a:pt x="5099" y="6425"/>
                    <a:pt x="4954" y="7494"/>
                  </a:cubicBezTo>
                  <a:cubicBezTo>
                    <a:pt x="4526" y="10497"/>
                    <a:pt x="2935" y="13201"/>
                    <a:pt x="1874" y="16049"/>
                  </a:cubicBezTo>
                  <a:cubicBezTo>
                    <a:pt x="1592" y="16785"/>
                    <a:pt x="1361" y="17546"/>
                    <a:pt x="1293" y="18325"/>
                  </a:cubicBezTo>
                  <a:cubicBezTo>
                    <a:pt x="1267" y="18736"/>
                    <a:pt x="1250" y="20586"/>
                    <a:pt x="1895" y="20586"/>
                  </a:cubicBezTo>
                  <a:cubicBezTo>
                    <a:pt x="1908" y="20586"/>
                    <a:pt x="1921" y="20585"/>
                    <a:pt x="1934" y="20583"/>
                  </a:cubicBezTo>
                  <a:cubicBezTo>
                    <a:pt x="2336" y="20541"/>
                    <a:pt x="2234" y="19899"/>
                    <a:pt x="2276" y="19617"/>
                  </a:cubicBezTo>
                  <a:cubicBezTo>
                    <a:pt x="2345" y="19129"/>
                    <a:pt x="2507" y="18641"/>
                    <a:pt x="2704" y="18154"/>
                  </a:cubicBezTo>
                  <a:cubicBezTo>
                    <a:pt x="3106" y="17204"/>
                    <a:pt x="3637" y="16314"/>
                    <a:pt x="4073" y="15373"/>
                  </a:cubicBezTo>
                  <a:cubicBezTo>
                    <a:pt x="4971" y="13474"/>
                    <a:pt x="5459" y="11395"/>
                    <a:pt x="5784" y="9325"/>
                  </a:cubicBezTo>
                  <a:cubicBezTo>
                    <a:pt x="5938" y="8393"/>
                    <a:pt x="6058" y="7452"/>
                    <a:pt x="5989" y="6511"/>
                  </a:cubicBezTo>
                  <a:cubicBezTo>
                    <a:pt x="5844" y="4107"/>
                    <a:pt x="4449" y="1814"/>
                    <a:pt x="2396" y="565"/>
                  </a:cubicBezTo>
                  <a:cubicBezTo>
                    <a:pt x="2020" y="343"/>
                    <a:pt x="1618" y="137"/>
                    <a:pt x="1190" y="43"/>
                  </a:cubicBezTo>
                  <a:cubicBezTo>
                    <a:pt x="1079" y="17"/>
                    <a:pt x="962" y="1"/>
                    <a:pt x="847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4280075" y="2782375"/>
              <a:ext cx="109325" cy="215825"/>
            </a:xfrm>
            <a:custGeom>
              <a:rect b="b" l="l" r="r" t="t"/>
              <a:pathLst>
                <a:path extrusionOk="0" h="8633" w="4373">
                  <a:moveTo>
                    <a:pt x="4033" y="1"/>
                  </a:moveTo>
                  <a:cubicBezTo>
                    <a:pt x="4007" y="1"/>
                    <a:pt x="3980" y="5"/>
                    <a:pt x="3953" y="15"/>
                  </a:cubicBezTo>
                  <a:cubicBezTo>
                    <a:pt x="3885" y="32"/>
                    <a:pt x="3816" y="109"/>
                    <a:pt x="3773" y="169"/>
                  </a:cubicBezTo>
                  <a:cubicBezTo>
                    <a:pt x="3559" y="468"/>
                    <a:pt x="3440" y="828"/>
                    <a:pt x="3303" y="1153"/>
                  </a:cubicBezTo>
                  <a:cubicBezTo>
                    <a:pt x="2790" y="2368"/>
                    <a:pt x="1977" y="3420"/>
                    <a:pt x="1284" y="4532"/>
                  </a:cubicBezTo>
                  <a:cubicBezTo>
                    <a:pt x="659" y="5533"/>
                    <a:pt x="1" y="6739"/>
                    <a:pt x="35" y="7954"/>
                  </a:cubicBezTo>
                  <a:cubicBezTo>
                    <a:pt x="43" y="8250"/>
                    <a:pt x="93" y="8632"/>
                    <a:pt x="420" y="8632"/>
                  </a:cubicBezTo>
                  <a:cubicBezTo>
                    <a:pt x="451" y="8632"/>
                    <a:pt x="486" y="8629"/>
                    <a:pt x="522" y="8621"/>
                  </a:cubicBezTo>
                  <a:cubicBezTo>
                    <a:pt x="1147" y="8484"/>
                    <a:pt x="942" y="7629"/>
                    <a:pt x="950" y="7201"/>
                  </a:cubicBezTo>
                  <a:cubicBezTo>
                    <a:pt x="976" y="6748"/>
                    <a:pt x="1173" y="6329"/>
                    <a:pt x="1404" y="5944"/>
                  </a:cubicBezTo>
                  <a:cubicBezTo>
                    <a:pt x="2370" y="4216"/>
                    <a:pt x="3628" y="2607"/>
                    <a:pt x="4270" y="725"/>
                  </a:cubicBezTo>
                  <a:cubicBezTo>
                    <a:pt x="4321" y="580"/>
                    <a:pt x="4372" y="409"/>
                    <a:pt x="4329" y="246"/>
                  </a:cubicBezTo>
                  <a:cubicBezTo>
                    <a:pt x="4294" y="117"/>
                    <a:pt x="4168" y="1"/>
                    <a:pt x="4033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4287775" y="2432125"/>
              <a:ext cx="90075" cy="174600"/>
            </a:xfrm>
            <a:custGeom>
              <a:rect b="b" l="l" r="r" t="t"/>
              <a:pathLst>
                <a:path extrusionOk="0" h="6984" w="3603">
                  <a:moveTo>
                    <a:pt x="868" y="1"/>
                  </a:moveTo>
                  <a:cubicBezTo>
                    <a:pt x="664" y="1"/>
                    <a:pt x="479" y="168"/>
                    <a:pt x="360" y="354"/>
                  </a:cubicBezTo>
                  <a:cubicBezTo>
                    <a:pt x="1" y="962"/>
                    <a:pt x="86" y="1757"/>
                    <a:pt x="283" y="2442"/>
                  </a:cubicBezTo>
                  <a:cubicBezTo>
                    <a:pt x="557" y="3417"/>
                    <a:pt x="1027" y="4324"/>
                    <a:pt x="1660" y="5111"/>
                  </a:cubicBezTo>
                  <a:cubicBezTo>
                    <a:pt x="2020" y="5564"/>
                    <a:pt x="2439" y="5984"/>
                    <a:pt x="2781" y="6471"/>
                  </a:cubicBezTo>
                  <a:cubicBezTo>
                    <a:pt x="2837" y="6559"/>
                    <a:pt x="3162" y="6983"/>
                    <a:pt x="3377" y="6983"/>
                  </a:cubicBezTo>
                  <a:cubicBezTo>
                    <a:pt x="3457" y="6983"/>
                    <a:pt x="3521" y="6925"/>
                    <a:pt x="3551" y="6771"/>
                  </a:cubicBezTo>
                  <a:cubicBezTo>
                    <a:pt x="3602" y="6471"/>
                    <a:pt x="2789" y="5701"/>
                    <a:pt x="2610" y="5479"/>
                  </a:cubicBezTo>
                  <a:cubicBezTo>
                    <a:pt x="2268" y="5051"/>
                    <a:pt x="1934" y="4606"/>
                    <a:pt x="1729" y="4093"/>
                  </a:cubicBezTo>
                  <a:cubicBezTo>
                    <a:pt x="1292" y="3015"/>
                    <a:pt x="1472" y="1800"/>
                    <a:pt x="1335" y="645"/>
                  </a:cubicBezTo>
                  <a:cubicBezTo>
                    <a:pt x="1301" y="389"/>
                    <a:pt x="1207" y="72"/>
                    <a:pt x="959" y="12"/>
                  </a:cubicBezTo>
                  <a:cubicBezTo>
                    <a:pt x="928" y="5"/>
                    <a:pt x="898" y="1"/>
                    <a:pt x="868" y="1"/>
                  </a:cubicBezTo>
                  <a:close/>
                </a:path>
              </a:pathLst>
            </a:custGeom>
            <a:solidFill>
              <a:srgbClr val="FFFFFF">
                <a:alpha val="65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9"/>
          <p:cNvSpPr/>
          <p:nvPr/>
        </p:nvSpPr>
        <p:spPr>
          <a:xfrm>
            <a:off x="1917750" y="514500"/>
            <a:ext cx="5308500" cy="4114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9"/>
          <p:cNvSpPr/>
          <p:nvPr/>
        </p:nvSpPr>
        <p:spPr>
          <a:xfrm>
            <a:off x="2215798" y="745500"/>
            <a:ext cx="4712400" cy="3652500"/>
          </a:xfrm>
          <a:prstGeom prst="ellipse">
            <a:avLst/>
          </a:prstGeom>
          <a:solidFill>
            <a:srgbClr val="FFFFFF">
              <a:alpha val="167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9"/>
          <p:cNvSpPr txBox="1"/>
          <p:nvPr>
            <p:ph type="title"/>
          </p:nvPr>
        </p:nvSpPr>
        <p:spPr>
          <a:xfrm>
            <a:off x="1728750" y="1346075"/>
            <a:ext cx="5686500" cy="155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9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2" name="Google Shape;112;p9"/>
          <p:cNvSpPr txBox="1"/>
          <p:nvPr>
            <p:ph idx="1" type="subTitle"/>
          </p:nvPr>
        </p:nvSpPr>
        <p:spPr>
          <a:xfrm>
            <a:off x="2257062" y="2898875"/>
            <a:ext cx="4629900" cy="11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0"/>
          <p:cNvSpPr txBox="1"/>
          <p:nvPr>
            <p:ph type="title"/>
          </p:nvPr>
        </p:nvSpPr>
        <p:spPr>
          <a:xfrm>
            <a:off x="4686300" y="927000"/>
            <a:ext cx="3839700" cy="21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rotWithShape="0" algn="bl" dir="9120000" dist="38100">
              <a:schemeClr val="accent6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ermanent Marker"/>
              <a:buNone/>
              <a:defRPr sz="30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0" Type="http://schemas.openxmlformats.org/officeDocument/2006/relationships/image" Target="../media/image36.png"/><Relationship Id="rId22" Type="http://schemas.openxmlformats.org/officeDocument/2006/relationships/image" Target="../media/image45.png"/><Relationship Id="rId21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Relationship Id="rId4" Type="http://schemas.openxmlformats.org/officeDocument/2006/relationships/image" Target="../media/image65.png"/><Relationship Id="rId9" Type="http://schemas.openxmlformats.org/officeDocument/2006/relationships/image" Target="../media/image27.png"/><Relationship Id="rId5" Type="http://schemas.openxmlformats.org/officeDocument/2006/relationships/image" Target="../media/image26.png"/><Relationship Id="rId6" Type="http://schemas.openxmlformats.org/officeDocument/2006/relationships/image" Target="../media/image79.png"/><Relationship Id="rId7" Type="http://schemas.openxmlformats.org/officeDocument/2006/relationships/image" Target="../media/image11.png"/><Relationship Id="rId8" Type="http://schemas.openxmlformats.org/officeDocument/2006/relationships/image" Target="../media/image35.png"/><Relationship Id="rId11" Type="http://schemas.openxmlformats.org/officeDocument/2006/relationships/image" Target="../media/image10.png"/><Relationship Id="rId10" Type="http://schemas.openxmlformats.org/officeDocument/2006/relationships/image" Target="../media/image28.png"/><Relationship Id="rId13" Type="http://schemas.openxmlformats.org/officeDocument/2006/relationships/image" Target="../media/image17.png"/><Relationship Id="rId12" Type="http://schemas.openxmlformats.org/officeDocument/2006/relationships/image" Target="../media/image15.png"/><Relationship Id="rId15" Type="http://schemas.openxmlformats.org/officeDocument/2006/relationships/image" Target="../media/image39.png"/><Relationship Id="rId14" Type="http://schemas.openxmlformats.org/officeDocument/2006/relationships/image" Target="../media/image41.png"/><Relationship Id="rId17" Type="http://schemas.openxmlformats.org/officeDocument/2006/relationships/image" Target="../media/image50.png"/><Relationship Id="rId16" Type="http://schemas.openxmlformats.org/officeDocument/2006/relationships/image" Target="../media/image6.png"/><Relationship Id="rId19" Type="http://schemas.openxmlformats.org/officeDocument/2006/relationships/image" Target="../media/image51.png"/><Relationship Id="rId18" Type="http://schemas.openxmlformats.org/officeDocument/2006/relationships/image" Target="../media/image4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3.png"/><Relationship Id="rId4" Type="http://schemas.openxmlformats.org/officeDocument/2006/relationships/image" Target="../media/image23.png"/><Relationship Id="rId9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4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11" Type="http://schemas.openxmlformats.org/officeDocument/2006/relationships/image" Target="../media/image8.png"/><Relationship Id="rId10" Type="http://schemas.openxmlformats.org/officeDocument/2006/relationships/image" Target="../media/image22.png"/><Relationship Id="rId13" Type="http://schemas.openxmlformats.org/officeDocument/2006/relationships/image" Target="../media/image1.png"/><Relationship Id="rId12" Type="http://schemas.openxmlformats.org/officeDocument/2006/relationships/image" Target="../media/image20.png"/><Relationship Id="rId14" Type="http://schemas.openxmlformats.org/officeDocument/2006/relationships/image" Target="../media/image7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1.png"/><Relationship Id="rId4" Type="http://schemas.openxmlformats.org/officeDocument/2006/relationships/image" Target="../media/image59.png"/><Relationship Id="rId5" Type="http://schemas.openxmlformats.org/officeDocument/2006/relationships/image" Target="../media/image17.png"/><Relationship Id="rId6" Type="http://schemas.openxmlformats.org/officeDocument/2006/relationships/image" Target="../media/image41.png"/><Relationship Id="rId7" Type="http://schemas.openxmlformats.org/officeDocument/2006/relationships/image" Target="../media/image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9" Type="http://schemas.openxmlformats.org/officeDocument/2006/relationships/image" Target="../media/image59.png"/><Relationship Id="rId5" Type="http://schemas.openxmlformats.org/officeDocument/2006/relationships/image" Target="../media/image69.png"/><Relationship Id="rId6" Type="http://schemas.openxmlformats.org/officeDocument/2006/relationships/image" Target="../media/image74.png"/><Relationship Id="rId7" Type="http://schemas.openxmlformats.org/officeDocument/2006/relationships/image" Target="../media/image26.png"/><Relationship Id="rId8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65.png"/><Relationship Id="rId9" Type="http://schemas.openxmlformats.org/officeDocument/2006/relationships/image" Target="../media/image27.png"/><Relationship Id="rId5" Type="http://schemas.openxmlformats.org/officeDocument/2006/relationships/image" Target="../media/image26.png"/><Relationship Id="rId6" Type="http://schemas.openxmlformats.org/officeDocument/2006/relationships/image" Target="../media/image79.png"/><Relationship Id="rId7" Type="http://schemas.openxmlformats.org/officeDocument/2006/relationships/image" Target="../media/image11.png"/><Relationship Id="rId8" Type="http://schemas.openxmlformats.org/officeDocument/2006/relationships/image" Target="../media/image35.png"/><Relationship Id="rId11" Type="http://schemas.openxmlformats.org/officeDocument/2006/relationships/image" Target="../media/image10.png"/><Relationship Id="rId10" Type="http://schemas.openxmlformats.org/officeDocument/2006/relationships/image" Target="../media/image28.png"/><Relationship Id="rId13" Type="http://schemas.openxmlformats.org/officeDocument/2006/relationships/image" Target="../media/image17.png"/><Relationship Id="rId12" Type="http://schemas.openxmlformats.org/officeDocument/2006/relationships/image" Target="../media/image15.png"/><Relationship Id="rId15" Type="http://schemas.openxmlformats.org/officeDocument/2006/relationships/image" Target="../media/image39.png"/><Relationship Id="rId14" Type="http://schemas.openxmlformats.org/officeDocument/2006/relationships/image" Target="../media/image41.png"/><Relationship Id="rId17" Type="http://schemas.openxmlformats.org/officeDocument/2006/relationships/image" Target="../media/image50.png"/><Relationship Id="rId16" Type="http://schemas.openxmlformats.org/officeDocument/2006/relationships/image" Target="../media/image6.png"/><Relationship Id="rId19" Type="http://schemas.openxmlformats.org/officeDocument/2006/relationships/image" Target="../media/image77.png"/><Relationship Id="rId18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55.png"/><Relationship Id="rId9" Type="http://schemas.openxmlformats.org/officeDocument/2006/relationships/image" Target="../media/image76.png"/><Relationship Id="rId5" Type="http://schemas.openxmlformats.org/officeDocument/2006/relationships/image" Target="../media/image33.png"/><Relationship Id="rId6" Type="http://schemas.openxmlformats.org/officeDocument/2006/relationships/image" Target="../media/image62.png"/><Relationship Id="rId7" Type="http://schemas.openxmlformats.org/officeDocument/2006/relationships/image" Target="../media/image53.png"/><Relationship Id="rId8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9.png"/><Relationship Id="rId4" Type="http://schemas.openxmlformats.org/officeDocument/2006/relationships/image" Target="../media/image14.png"/><Relationship Id="rId9" Type="http://schemas.openxmlformats.org/officeDocument/2006/relationships/image" Target="../media/image26.png"/><Relationship Id="rId5" Type="http://schemas.openxmlformats.org/officeDocument/2006/relationships/image" Target="../media/image64.png"/><Relationship Id="rId6" Type="http://schemas.openxmlformats.org/officeDocument/2006/relationships/image" Target="../media/image1.png"/><Relationship Id="rId7" Type="http://schemas.openxmlformats.org/officeDocument/2006/relationships/image" Target="../media/image21.png"/><Relationship Id="rId8" Type="http://schemas.openxmlformats.org/officeDocument/2006/relationships/image" Target="../media/image23.png"/><Relationship Id="rId10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4.png"/><Relationship Id="rId4" Type="http://schemas.openxmlformats.org/officeDocument/2006/relationships/image" Target="../media/image52.png"/><Relationship Id="rId5" Type="http://schemas.openxmlformats.org/officeDocument/2006/relationships/image" Target="../media/image5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Relationship Id="rId4" Type="http://schemas.openxmlformats.org/officeDocument/2006/relationships/image" Target="../media/image41.png"/><Relationship Id="rId5" Type="http://schemas.openxmlformats.org/officeDocument/2006/relationships/image" Target="../media/image6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3.png"/><Relationship Id="rId4" Type="http://schemas.openxmlformats.org/officeDocument/2006/relationships/image" Target="../media/image23.png"/><Relationship Id="rId9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4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11" Type="http://schemas.openxmlformats.org/officeDocument/2006/relationships/image" Target="../media/image8.png"/><Relationship Id="rId10" Type="http://schemas.openxmlformats.org/officeDocument/2006/relationships/image" Target="../media/image22.png"/><Relationship Id="rId13" Type="http://schemas.openxmlformats.org/officeDocument/2006/relationships/image" Target="../media/image1.png"/><Relationship Id="rId12" Type="http://schemas.openxmlformats.org/officeDocument/2006/relationships/image" Target="../media/image20.png"/><Relationship Id="rId14" Type="http://schemas.openxmlformats.org/officeDocument/2006/relationships/image" Target="../media/image6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1.png"/><Relationship Id="rId4" Type="http://schemas.openxmlformats.org/officeDocument/2006/relationships/image" Target="../media/image32.png"/><Relationship Id="rId9" Type="http://schemas.openxmlformats.org/officeDocument/2006/relationships/image" Target="../media/image39.png"/><Relationship Id="rId5" Type="http://schemas.openxmlformats.org/officeDocument/2006/relationships/image" Target="../media/image4.png"/><Relationship Id="rId6" Type="http://schemas.openxmlformats.org/officeDocument/2006/relationships/image" Target="../media/image59.png"/><Relationship Id="rId7" Type="http://schemas.openxmlformats.org/officeDocument/2006/relationships/image" Target="../media/image17.png"/><Relationship Id="rId8" Type="http://schemas.openxmlformats.org/officeDocument/2006/relationships/image" Target="../media/image41.png"/><Relationship Id="rId10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4.png"/><Relationship Id="rId4" Type="http://schemas.openxmlformats.org/officeDocument/2006/relationships/image" Target="../media/image70.png"/><Relationship Id="rId5" Type="http://schemas.openxmlformats.org/officeDocument/2006/relationships/image" Target="../media/image5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Relationship Id="rId4" Type="http://schemas.openxmlformats.org/officeDocument/2006/relationships/image" Target="../media/image41.png"/><Relationship Id="rId5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BB786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32"/>
          <p:cNvPicPr preferRelativeResize="0"/>
          <p:nvPr/>
        </p:nvPicPr>
        <p:blipFill rotWithShape="1">
          <a:blip r:embed="rId3">
            <a:alphaModFix/>
          </a:blip>
          <a:srcRect b="0" l="0" r="35408" t="0"/>
          <a:stretch/>
        </p:blipFill>
        <p:spPr>
          <a:xfrm>
            <a:off x="7011250" y="1047750"/>
            <a:ext cx="2208949" cy="402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65075" y="8213"/>
            <a:ext cx="2881524" cy="183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6086" y="-70725"/>
            <a:ext cx="3128852" cy="199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2"/>
          <p:cNvPicPr preferRelativeResize="0"/>
          <p:nvPr/>
        </p:nvPicPr>
        <p:blipFill rotWithShape="1">
          <a:blip r:embed="rId6">
            <a:alphaModFix/>
          </a:blip>
          <a:srcRect b="9543" l="20432" r="0" t="0"/>
          <a:stretch/>
        </p:blipFill>
        <p:spPr>
          <a:xfrm>
            <a:off x="-66675" y="1282675"/>
            <a:ext cx="2845251" cy="39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7200010">
            <a:off x="-359416" y="884335"/>
            <a:ext cx="1159107" cy="1380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5112126" y="3859500"/>
            <a:ext cx="833624" cy="137835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32"/>
          <p:cNvSpPr txBox="1"/>
          <p:nvPr>
            <p:ph type="ctrTitle"/>
          </p:nvPr>
        </p:nvSpPr>
        <p:spPr>
          <a:xfrm>
            <a:off x="1917750" y="1308850"/>
            <a:ext cx="5308500" cy="19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/>
              <a:t>GLOBAL BIODIVERSITY</a:t>
            </a:r>
            <a:endParaRPr sz="5000">
              <a:solidFill>
                <a:schemeClr val="dk1"/>
              </a:solidFill>
            </a:endParaRPr>
          </a:p>
        </p:txBody>
      </p:sp>
      <p:sp>
        <p:nvSpPr>
          <p:cNvPr id="445" name="Google Shape;445;p32"/>
          <p:cNvSpPr txBox="1"/>
          <p:nvPr>
            <p:ph idx="1" type="subTitle"/>
          </p:nvPr>
        </p:nvSpPr>
        <p:spPr>
          <a:xfrm>
            <a:off x="2710638" y="3117729"/>
            <a:ext cx="3722700" cy="46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Annie Vo, Brianna Ta, and Kelly Fan</a:t>
            </a:r>
            <a:endParaRPr/>
          </a:p>
        </p:txBody>
      </p:sp>
      <p:grpSp>
        <p:nvGrpSpPr>
          <p:cNvPr id="446" name="Google Shape;446;p32"/>
          <p:cNvGrpSpPr/>
          <p:nvPr/>
        </p:nvGrpSpPr>
        <p:grpSpPr>
          <a:xfrm>
            <a:off x="4211625" y="182150"/>
            <a:ext cx="709800" cy="709800"/>
            <a:chOff x="1037825" y="122625"/>
            <a:chExt cx="709800" cy="709800"/>
          </a:xfrm>
        </p:grpSpPr>
        <p:sp>
          <p:nvSpPr>
            <p:cNvPr id="447" name="Google Shape;447;p32"/>
            <p:cNvSpPr/>
            <p:nvPr/>
          </p:nvSpPr>
          <p:spPr>
            <a:xfrm>
              <a:off x="1037825" y="122625"/>
              <a:ext cx="709800" cy="709800"/>
            </a:xfrm>
            <a:prstGeom prst="ellipse">
              <a:avLst/>
            </a:prstGeom>
            <a:solidFill>
              <a:srgbClr val="FFFFFF">
                <a:alpha val="28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1168475" y="253275"/>
              <a:ext cx="448500" cy="448500"/>
            </a:xfrm>
            <a:prstGeom prst="ellipse">
              <a:avLst/>
            </a:prstGeom>
            <a:solidFill>
              <a:srgbClr val="FFFFFF">
                <a:alpha val="60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1281275" y="366075"/>
              <a:ext cx="222900" cy="222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0" name="Google Shape;450;p32"/>
          <p:cNvSpPr/>
          <p:nvPr/>
        </p:nvSpPr>
        <p:spPr>
          <a:xfrm>
            <a:off x="5523826" y="859801"/>
            <a:ext cx="362203" cy="136351"/>
          </a:xfrm>
          <a:custGeom>
            <a:rect b="b" l="l" r="r" t="t"/>
            <a:pathLst>
              <a:path extrusionOk="0" h="1203" w="2876">
                <a:moveTo>
                  <a:pt x="1029" y="0"/>
                </a:moveTo>
                <a:cubicBezTo>
                  <a:pt x="1011" y="0"/>
                  <a:pt x="994" y="2"/>
                  <a:pt x="976" y="4"/>
                </a:cubicBezTo>
                <a:cubicBezTo>
                  <a:pt x="685" y="38"/>
                  <a:pt x="677" y="252"/>
                  <a:pt x="505" y="432"/>
                </a:cubicBezTo>
                <a:cubicBezTo>
                  <a:pt x="386" y="552"/>
                  <a:pt x="206" y="560"/>
                  <a:pt x="95" y="688"/>
                </a:cubicBezTo>
                <a:cubicBezTo>
                  <a:pt x="9" y="791"/>
                  <a:pt x="1" y="954"/>
                  <a:pt x="86" y="1065"/>
                </a:cubicBezTo>
                <a:cubicBezTo>
                  <a:pt x="180" y="1176"/>
                  <a:pt x="360" y="1202"/>
                  <a:pt x="514" y="1202"/>
                </a:cubicBezTo>
                <a:cubicBezTo>
                  <a:pt x="542" y="1202"/>
                  <a:pt x="570" y="1202"/>
                  <a:pt x="598" y="1202"/>
                </a:cubicBezTo>
                <a:cubicBezTo>
                  <a:pt x="1288" y="1202"/>
                  <a:pt x="1970" y="1103"/>
                  <a:pt x="2653" y="979"/>
                </a:cubicBezTo>
                <a:cubicBezTo>
                  <a:pt x="2738" y="954"/>
                  <a:pt x="2824" y="937"/>
                  <a:pt x="2858" y="860"/>
                </a:cubicBezTo>
                <a:cubicBezTo>
                  <a:pt x="2875" y="808"/>
                  <a:pt x="2858" y="740"/>
                  <a:pt x="2815" y="688"/>
                </a:cubicBezTo>
                <a:cubicBezTo>
                  <a:pt x="2730" y="569"/>
                  <a:pt x="2576" y="526"/>
                  <a:pt x="2439" y="526"/>
                </a:cubicBezTo>
                <a:cubicBezTo>
                  <a:pt x="2302" y="526"/>
                  <a:pt x="2174" y="577"/>
                  <a:pt x="2028" y="620"/>
                </a:cubicBezTo>
                <a:cubicBezTo>
                  <a:pt x="2028" y="483"/>
                  <a:pt x="1951" y="355"/>
                  <a:pt x="1831" y="312"/>
                </a:cubicBezTo>
                <a:cubicBezTo>
                  <a:pt x="1799" y="301"/>
                  <a:pt x="1764" y="296"/>
                  <a:pt x="1729" y="296"/>
                </a:cubicBezTo>
                <a:cubicBezTo>
                  <a:pt x="1630" y="296"/>
                  <a:pt x="1532" y="341"/>
                  <a:pt x="1481" y="423"/>
                </a:cubicBezTo>
                <a:cubicBezTo>
                  <a:pt x="1481" y="193"/>
                  <a:pt x="1253" y="0"/>
                  <a:pt x="1029" y="0"/>
                </a:cubicBezTo>
                <a:close/>
              </a:path>
            </a:pathLst>
          </a:custGeom>
          <a:solidFill>
            <a:srgbClr val="FFFFFF">
              <a:alpha val="49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2"/>
          <p:cNvSpPr/>
          <p:nvPr/>
        </p:nvSpPr>
        <p:spPr>
          <a:xfrm>
            <a:off x="5474337" y="421455"/>
            <a:ext cx="293325" cy="136345"/>
          </a:xfrm>
          <a:custGeom>
            <a:rect b="b" l="l" r="r" t="t"/>
            <a:pathLst>
              <a:path extrusionOk="0" h="1229" w="2644">
                <a:moveTo>
                  <a:pt x="888" y="0"/>
                </a:moveTo>
                <a:cubicBezTo>
                  <a:pt x="798" y="0"/>
                  <a:pt x="706" y="25"/>
                  <a:pt x="633" y="77"/>
                </a:cubicBezTo>
                <a:cubicBezTo>
                  <a:pt x="428" y="223"/>
                  <a:pt x="300" y="676"/>
                  <a:pt x="462" y="882"/>
                </a:cubicBezTo>
                <a:cubicBezTo>
                  <a:pt x="368" y="890"/>
                  <a:pt x="283" y="899"/>
                  <a:pt x="197" y="924"/>
                </a:cubicBezTo>
                <a:cubicBezTo>
                  <a:pt x="146" y="933"/>
                  <a:pt x="77" y="967"/>
                  <a:pt x="43" y="1010"/>
                </a:cubicBezTo>
                <a:cubicBezTo>
                  <a:pt x="0" y="1061"/>
                  <a:pt x="0" y="1138"/>
                  <a:pt x="60" y="1164"/>
                </a:cubicBezTo>
                <a:cubicBezTo>
                  <a:pt x="86" y="1172"/>
                  <a:pt x="112" y="1189"/>
                  <a:pt x="146" y="1189"/>
                </a:cubicBezTo>
                <a:cubicBezTo>
                  <a:pt x="467" y="1215"/>
                  <a:pt x="789" y="1228"/>
                  <a:pt x="1112" y="1228"/>
                </a:cubicBezTo>
                <a:cubicBezTo>
                  <a:pt x="1547" y="1228"/>
                  <a:pt x="1984" y="1204"/>
                  <a:pt x="2421" y="1155"/>
                </a:cubicBezTo>
                <a:cubicBezTo>
                  <a:pt x="2481" y="1147"/>
                  <a:pt x="2550" y="1130"/>
                  <a:pt x="2592" y="1087"/>
                </a:cubicBezTo>
                <a:cubicBezTo>
                  <a:pt x="2644" y="1035"/>
                  <a:pt x="2644" y="950"/>
                  <a:pt x="2601" y="890"/>
                </a:cubicBezTo>
                <a:cubicBezTo>
                  <a:pt x="2558" y="822"/>
                  <a:pt x="2498" y="779"/>
                  <a:pt x="2430" y="762"/>
                </a:cubicBezTo>
                <a:cubicBezTo>
                  <a:pt x="2347" y="724"/>
                  <a:pt x="2260" y="707"/>
                  <a:pt x="2173" y="707"/>
                </a:cubicBezTo>
                <a:cubicBezTo>
                  <a:pt x="2080" y="707"/>
                  <a:pt x="1988" y="727"/>
                  <a:pt x="1899" y="762"/>
                </a:cubicBezTo>
                <a:cubicBezTo>
                  <a:pt x="1849" y="515"/>
                  <a:pt x="1620" y="361"/>
                  <a:pt x="1385" y="361"/>
                </a:cubicBezTo>
                <a:cubicBezTo>
                  <a:pt x="1343" y="361"/>
                  <a:pt x="1300" y="366"/>
                  <a:pt x="1258" y="377"/>
                </a:cubicBezTo>
                <a:cubicBezTo>
                  <a:pt x="1300" y="133"/>
                  <a:pt x="1097" y="0"/>
                  <a:pt x="888" y="0"/>
                </a:cubicBezTo>
                <a:close/>
              </a:path>
            </a:pathLst>
          </a:custGeom>
          <a:solidFill>
            <a:srgbClr val="FFFFFF">
              <a:alpha val="49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2"/>
          <p:cNvSpPr/>
          <p:nvPr/>
        </p:nvSpPr>
        <p:spPr>
          <a:xfrm>
            <a:off x="3890057" y="3859490"/>
            <a:ext cx="477847" cy="203951"/>
          </a:xfrm>
          <a:custGeom>
            <a:rect b="b" l="l" r="r" t="t"/>
            <a:pathLst>
              <a:path extrusionOk="0" h="1203" w="2876">
                <a:moveTo>
                  <a:pt x="1029" y="0"/>
                </a:moveTo>
                <a:cubicBezTo>
                  <a:pt x="1011" y="0"/>
                  <a:pt x="994" y="2"/>
                  <a:pt x="976" y="4"/>
                </a:cubicBezTo>
                <a:cubicBezTo>
                  <a:pt x="685" y="38"/>
                  <a:pt x="677" y="252"/>
                  <a:pt x="505" y="432"/>
                </a:cubicBezTo>
                <a:cubicBezTo>
                  <a:pt x="386" y="552"/>
                  <a:pt x="206" y="560"/>
                  <a:pt x="95" y="688"/>
                </a:cubicBezTo>
                <a:cubicBezTo>
                  <a:pt x="9" y="791"/>
                  <a:pt x="1" y="954"/>
                  <a:pt x="86" y="1065"/>
                </a:cubicBezTo>
                <a:cubicBezTo>
                  <a:pt x="180" y="1176"/>
                  <a:pt x="360" y="1202"/>
                  <a:pt x="514" y="1202"/>
                </a:cubicBezTo>
                <a:cubicBezTo>
                  <a:pt x="542" y="1202"/>
                  <a:pt x="570" y="1202"/>
                  <a:pt x="598" y="1202"/>
                </a:cubicBezTo>
                <a:cubicBezTo>
                  <a:pt x="1288" y="1202"/>
                  <a:pt x="1970" y="1103"/>
                  <a:pt x="2653" y="979"/>
                </a:cubicBezTo>
                <a:cubicBezTo>
                  <a:pt x="2738" y="954"/>
                  <a:pt x="2824" y="937"/>
                  <a:pt x="2858" y="860"/>
                </a:cubicBezTo>
                <a:cubicBezTo>
                  <a:pt x="2875" y="808"/>
                  <a:pt x="2858" y="740"/>
                  <a:pt x="2815" y="688"/>
                </a:cubicBezTo>
                <a:cubicBezTo>
                  <a:pt x="2730" y="569"/>
                  <a:pt x="2576" y="526"/>
                  <a:pt x="2439" y="526"/>
                </a:cubicBezTo>
                <a:cubicBezTo>
                  <a:pt x="2302" y="526"/>
                  <a:pt x="2174" y="577"/>
                  <a:pt x="2028" y="620"/>
                </a:cubicBezTo>
                <a:cubicBezTo>
                  <a:pt x="2028" y="483"/>
                  <a:pt x="1951" y="355"/>
                  <a:pt x="1831" y="312"/>
                </a:cubicBezTo>
                <a:cubicBezTo>
                  <a:pt x="1799" y="301"/>
                  <a:pt x="1764" y="296"/>
                  <a:pt x="1729" y="296"/>
                </a:cubicBezTo>
                <a:cubicBezTo>
                  <a:pt x="1630" y="296"/>
                  <a:pt x="1532" y="341"/>
                  <a:pt x="1481" y="423"/>
                </a:cubicBezTo>
                <a:cubicBezTo>
                  <a:pt x="1481" y="193"/>
                  <a:pt x="1253" y="0"/>
                  <a:pt x="1029" y="0"/>
                </a:cubicBezTo>
                <a:close/>
              </a:path>
            </a:pathLst>
          </a:custGeom>
          <a:solidFill>
            <a:srgbClr val="FFFFFF">
              <a:alpha val="49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3" name="Google Shape;453;p32"/>
          <p:cNvPicPr preferRelativeResize="0"/>
          <p:nvPr/>
        </p:nvPicPr>
        <p:blipFill rotWithShape="1">
          <a:blip r:embed="rId9">
            <a:alphaModFix/>
          </a:blip>
          <a:srcRect b="0" l="0" r="0" t="21722"/>
          <a:stretch/>
        </p:blipFill>
        <p:spPr>
          <a:xfrm>
            <a:off x="-311600" y="-133350"/>
            <a:ext cx="1934274" cy="5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32"/>
          <p:cNvPicPr preferRelativeResize="0"/>
          <p:nvPr/>
        </p:nvPicPr>
        <p:blipFill rotWithShape="1">
          <a:blip r:embed="rId10">
            <a:alphaModFix/>
          </a:blip>
          <a:srcRect b="0" l="0" r="0" t="15711"/>
          <a:stretch/>
        </p:blipFill>
        <p:spPr>
          <a:xfrm>
            <a:off x="616625" y="-133350"/>
            <a:ext cx="2995177" cy="82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32"/>
          <p:cNvPicPr preferRelativeResize="0"/>
          <p:nvPr/>
        </p:nvPicPr>
        <p:blipFill rotWithShape="1">
          <a:blip r:embed="rId11">
            <a:alphaModFix/>
          </a:blip>
          <a:srcRect b="36191" l="0" r="0" t="0"/>
          <a:stretch/>
        </p:blipFill>
        <p:spPr>
          <a:xfrm rot="4500004">
            <a:off x="114866" y="1546037"/>
            <a:ext cx="477847" cy="119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32"/>
          <p:cNvPicPr preferRelativeResize="0"/>
          <p:nvPr/>
        </p:nvPicPr>
        <p:blipFill rotWithShape="1">
          <a:blip r:embed="rId12">
            <a:alphaModFix/>
          </a:blip>
          <a:srcRect b="51052" l="0" r="0" t="0"/>
          <a:stretch/>
        </p:blipFill>
        <p:spPr>
          <a:xfrm>
            <a:off x="-273300" y="4553880"/>
            <a:ext cx="5704476" cy="6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3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447052" y="412797"/>
            <a:ext cx="584685" cy="4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3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597091" y="888691"/>
            <a:ext cx="477850" cy="435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3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355600" y="1133125"/>
            <a:ext cx="390021" cy="2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73825" y="557800"/>
            <a:ext cx="293325" cy="17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32"/>
          <p:cNvPicPr preferRelativeResize="0"/>
          <p:nvPr/>
        </p:nvPicPr>
        <p:blipFill rotWithShape="1">
          <a:blip r:embed="rId12">
            <a:alphaModFix/>
          </a:blip>
          <a:srcRect b="51052" l="0" r="19445" t="0"/>
          <a:stretch/>
        </p:blipFill>
        <p:spPr>
          <a:xfrm>
            <a:off x="4625075" y="4553875"/>
            <a:ext cx="4595126" cy="6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rot="-1709331">
            <a:off x="4458174" y="4559481"/>
            <a:ext cx="990631" cy="929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rot="1334197">
            <a:off x="2460901" y="3953075"/>
            <a:ext cx="750254" cy="130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rot="-308259">
            <a:off x="1823597" y="3406474"/>
            <a:ext cx="1093406" cy="1896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3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flipH="1" rot="-1901179">
            <a:off x="-1001742" y="2311372"/>
            <a:ext cx="3834006" cy="625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32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64375" y="1232650"/>
            <a:ext cx="1452075" cy="2366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32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 flipH="1" rot="1800001">
            <a:off x="6627451" y="1407088"/>
            <a:ext cx="4458932" cy="4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2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860521" y="164449"/>
            <a:ext cx="1124025" cy="2820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2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7011250" y="2346212"/>
            <a:ext cx="1452075" cy="323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1"/>
          <p:cNvSpPr/>
          <p:nvPr/>
        </p:nvSpPr>
        <p:spPr>
          <a:xfrm>
            <a:off x="636750" y="445025"/>
            <a:ext cx="7870500" cy="572700"/>
          </a:xfrm>
          <a:prstGeom prst="roundRect">
            <a:avLst>
              <a:gd fmla="val 16667" name="adj"/>
            </a:avLst>
          </a:prstGeom>
          <a:solidFill>
            <a:srgbClr val="FFFFFF">
              <a:alpha val="46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animal orders with greatest decrease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0" name="Google Shape;610;p41"/>
          <p:cNvSpPr txBox="1"/>
          <p:nvPr/>
        </p:nvSpPr>
        <p:spPr>
          <a:xfrm>
            <a:off x="1664613" y="3950350"/>
            <a:ext cx="48432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Developed in Altair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Shows the top 20 animal orders that have the greatest decrease in population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611" name="Google Shape;61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1000" y="1703525"/>
            <a:ext cx="2833804" cy="297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41"/>
          <p:cNvPicPr preferRelativeResize="0"/>
          <p:nvPr/>
        </p:nvPicPr>
        <p:blipFill rotWithShape="1">
          <a:blip r:embed="rId4">
            <a:alphaModFix/>
          </a:blip>
          <a:srcRect b="29908" l="0" r="65313" t="0"/>
          <a:stretch/>
        </p:blipFill>
        <p:spPr>
          <a:xfrm>
            <a:off x="8083942" y="2417474"/>
            <a:ext cx="1186225" cy="282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963193">
            <a:off x="558804" y="-1049560"/>
            <a:ext cx="611531" cy="2046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41"/>
          <p:cNvPicPr preferRelativeResize="0"/>
          <p:nvPr/>
        </p:nvPicPr>
        <p:blipFill rotWithShape="1">
          <a:blip r:embed="rId6">
            <a:alphaModFix/>
          </a:blip>
          <a:srcRect b="12747" l="56228" r="0" t="0"/>
          <a:stretch/>
        </p:blipFill>
        <p:spPr>
          <a:xfrm rot="10800000">
            <a:off x="8083938" y="-67100"/>
            <a:ext cx="1218574" cy="2858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41"/>
          <p:cNvPicPr preferRelativeResize="0"/>
          <p:nvPr/>
        </p:nvPicPr>
        <p:blipFill rotWithShape="1">
          <a:blip r:embed="rId7">
            <a:alphaModFix/>
          </a:blip>
          <a:srcRect b="0" l="31091" r="0" t="21722"/>
          <a:stretch/>
        </p:blipFill>
        <p:spPr>
          <a:xfrm>
            <a:off x="-194875" y="-133350"/>
            <a:ext cx="1332924" cy="5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41"/>
          <p:cNvPicPr preferRelativeResize="0"/>
          <p:nvPr/>
        </p:nvPicPr>
        <p:blipFill rotWithShape="1">
          <a:blip r:embed="rId8">
            <a:alphaModFix/>
          </a:blip>
          <a:srcRect b="0" l="0" r="0" t="15711"/>
          <a:stretch/>
        </p:blipFill>
        <p:spPr>
          <a:xfrm>
            <a:off x="-160512" y="-287725"/>
            <a:ext cx="2995177" cy="82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646693">
            <a:off x="-490776" y="1915003"/>
            <a:ext cx="729704" cy="1873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41"/>
          <p:cNvPicPr preferRelativeResize="0"/>
          <p:nvPr/>
        </p:nvPicPr>
        <p:blipFill rotWithShape="1">
          <a:blip r:embed="rId10">
            <a:alphaModFix/>
          </a:blip>
          <a:srcRect b="16867" l="8725" r="0" t="0"/>
          <a:stretch/>
        </p:blipFill>
        <p:spPr>
          <a:xfrm rot="5819833">
            <a:off x="-758500" y="340757"/>
            <a:ext cx="2285051" cy="1185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906438" y="2697025"/>
            <a:ext cx="1378678" cy="255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4127498">
            <a:off x="-2361" y="4319023"/>
            <a:ext cx="1091057" cy="70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4430044">
            <a:off x="-788137" y="4114407"/>
            <a:ext cx="1428852" cy="82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41"/>
          <p:cNvPicPr preferRelativeResize="0"/>
          <p:nvPr/>
        </p:nvPicPr>
        <p:blipFill rotWithShape="1">
          <a:blip r:embed="rId14">
            <a:alphaModFix/>
          </a:blip>
          <a:srcRect b="0" l="0" r="5392" t="0"/>
          <a:stretch/>
        </p:blipFill>
        <p:spPr>
          <a:xfrm>
            <a:off x="2527738" y="1116350"/>
            <a:ext cx="3317824" cy="273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42"/>
          <p:cNvSpPr/>
          <p:nvPr/>
        </p:nvSpPr>
        <p:spPr>
          <a:xfrm>
            <a:off x="5391175" y="902800"/>
            <a:ext cx="3039600" cy="1998000"/>
          </a:xfrm>
          <a:prstGeom prst="roundRect">
            <a:avLst>
              <a:gd fmla="val 7379" name="adj"/>
            </a:avLst>
          </a:prstGeom>
          <a:solidFill>
            <a:srgbClr val="FFFFFF">
              <a:alpha val="46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8" name="Google Shape;628;p42"/>
          <p:cNvPicPr preferRelativeResize="0"/>
          <p:nvPr/>
        </p:nvPicPr>
        <p:blipFill rotWithShape="1">
          <a:blip r:embed="rId3">
            <a:alphaModFix/>
          </a:blip>
          <a:srcRect b="0" l="-2701" r="0" t="0"/>
          <a:stretch/>
        </p:blipFill>
        <p:spPr>
          <a:xfrm>
            <a:off x="937575" y="1079538"/>
            <a:ext cx="3840375" cy="30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42"/>
          <p:cNvSpPr txBox="1"/>
          <p:nvPr>
            <p:ph idx="1" type="subTitle"/>
          </p:nvPr>
        </p:nvSpPr>
        <p:spPr>
          <a:xfrm>
            <a:off x="5605825" y="2900650"/>
            <a:ext cx="2610300" cy="9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Developed in Altair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 graph of number of species and populations over time</a:t>
            </a:r>
            <a:endParaRPr/>
          </a:p>
        </p:txBody>
      </p:sp>
      <p:sp>
        <p:nvSpPr>
          <p:cNvPr id="630" name="Google Shape;630;p42"/>
          <p:cNvSpPr txBox="1"/>
          <p:nvPr>
            <p:ph type="title"/>
          </p:nvPr>
        </p:nvSpPr>
        <p:spPr>
          <a:xfrm>
            <a:off x="5605825" y="902800"/>
            <a:ext cx="2610300" cy="19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species and populations over time</a:t>
            </a:r>
            <a:endParaRPr/>
          </a:p>
        </p:txBody>
      </p:sp>
      <p:grpSp>
        <p:nvGrpSpPr>
          <p:cNvPr id="631" name="Google Shape;631;p42"/>
          <p:cNvGrpSpPr/>
          <p:nvPr/>
        </p:nvGrpSpPr>
        <p:grpSpPr>
          <a:xfrm rot="-5400000">
            <a:off x="1154821" y="309524"/>
            <a:ext cx="3613493" cy="4568984"/>
            <a:chOff x="4644622" y="1198924"/>
            <a:chExt cx="3711857" cy="3474777"/>
          </a:xfrm>
        </p:grpSpPr>
        <p:sp>
          <p:nvSpPr>
            <p:cNvPr id="632" name="Google Shape;632;p42"/>
            <p:cNvSpPr/>
            <p:nvPr/>
          </p:nvSpPr>
          <p:spPr>
            <a:xfrm>
              <a:off x="4644622" y="1198924"/>
              <a:ext cx="3711857" cy="3474777"/>
            </a:xfrm>
            <a:custGeom>
              <a:rect b="b" l="l" r="r" t="t"/>
              <a:pathLst>
                <a:path extrusionOk="0" h="37956" w="49255">
                  <a:moveTo>
                    <a:pt x="45070" y="3913"/>
                  </a:moveTo>
                  <a:lnTo>
                    <a:pt x="45070" y="34189"/>
                  </a:lnTo>
                  <a:lnTo>
                    <a:pt x="4310" y="34189"/>
                  </a:lnTo>
                  <a:lnTo>
                    <a:pt x="4310" y="3913"/>
                  </a:lnTo>
                  <a:close/>
                  <a:moveTo>
                    <a:pt x="1988" y="0"/>
                  </a:moveTo>
                  <a:cubicBezTo>
                    <a:pt x="879" y="0"/>
                    <a:pt x="0" y="879"/>
                    <a:pt x="0" y="1988"/>
                  </a:cubicBezTo>
                  <a:lnTo>
                    <a:pt x="0" y="35968"/>
                  </a:lnTo>
                  <a:cubicBezTo>
                    <a:pt x="0" y="37056"/>
                    <a:pt x="879" y="37956"/>
                    <a:pt x="1988" y="37956"/>
                  </a:cubicBezTo>
                  <a:lnTo>
                    <a:pt x="47266" y="37956"/>
                  </a:lnTo>
                  <a:cubicBezTo>
                    <a:pt x="48355" y="37956"/>
                    <a:pt x="49254" y="37056"/>
                    <a:pt x="49254" y="35968"/>
                  </a:cubicBezTo>
                  <a:lnTo>
                    <a:pt x="49254" y="1988"/>
                  </a:lnTo>
                  <a:cubicBezTo>
                    <a:pt x="49254" y="879"/>
                    <a:pt x="48355" y="0"/>
                    <a:pt x="472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2"/>
            <p:cNvSpPr/>
            <p:nvPr/>
          </p:nvSpPr>
          <p:spPr>
            <a:xfrm>
              <a:off x="8103262" y="2535301"/>
              <a:ext cx="177600" cy="187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34" name="Google Shape;63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1">
            <a:off x="371567" y="742731"/>
            <a:ext cx="1199645" cy="1183105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42"/>
          <p:cNvSpPr/>
          <p:nvPr/>
        </p:nvSpPr>
        <p:spPr>
          <a:xfrm>
            <a:off x="5377525" y="997910"/>
            <a:ext cx="423448" cy="133449"/>
          </a:xfrm>
          <a:custGeom>
            <a:rect b="b" l="l" r="r" t="t"/>
            <a:pathLst>
              <a:path extrusionOk="0" h="1248" w="3817">
                <a:moveTo>
                  <a:pt x="1911" y="1"/>
                </a:moveTo>
                <a:cubicBezTo>
                  <a:pt x="1689" y="1"/>
                  <a:pt x="1624" y="197"/>
                  <a:pt x="1472" y="319"/>
                </a:cubicBezTo>
                <a:cubicBezTo>
                  <a:pt x="1473" y="319"/>
                  <a:pt x="1473" y="318"/>
                  <a:pt x="1473" y="318"/>
                </a:cubicBezTo>
                <a:cubicBezTo>
                  <a:pt x="1483" y="318"/>
                  <a:pt x="850" y="670"/>
                  <a:pt x="1045" y="721"/>
                </a:cubicBezTo>
                <a:cubicBezTo>
                  <a:pt x="924" y="693"/>
                  <a:pt x="796" y="678"/>
                  <a:pt x="668" y="678"/>
                </a:cubicBezTo>
                <a:cubicBezTo>
                  <a:pt x="559" y="678"/>
                  <a:pt x="449" y="689"/>
                  <a:pt x="343" y="712"/>
                </a:cubicBezTo>
                <a:cubicBezTo>
                  <a:pt x="240" y="721"/>
                  <a:pt x="146" y="755"/>
                  <a:pt x="86" y="832"/>
                </a:cubicBezTo>
                <a:cubicBezTo>
                  <a:pt x="18" y="892"/>
                  <a:pt x="1" y="1012"/>
                  <a:pt x="61" y="1089"/>
                </a:cubicBezTo>
                <a:cubicBezTo>
                  <a:pt x="112" y="1140"/>
                  <a:pt x="206" y="1148"/>
                  <a:pt x="275" y="1157"/>
                </a:cubicBezTo>
                <a:cubicBezTo>
                  <a:pt x="935" y="1219"/>
                  <a:pt x="1595" y="1248"/>
                  <a:pt x="2252" y="1248"/>
                </a:cubicBezTo>
                <a:cubicBezTo>
                  <a:pt x="2592" y="1248"/>
                  <a:pt x="2931" y="1240"/>
                  <a:pt x="3269" y="1225"/>
                </a:cubicBezTo>
                <a:cubicBezTo>
                  <a:pt x="3466" y="1217"/>
                  <a:pt x="3679" y="1191"/>
                  <a:pt x="3816" y="1063"/>
                </a:cubicBezTo>
                <a:cubicBezTo>
                  <a:pt x="3645" y="910"/>
                  <a:pt x="3422" y="823"/>
                  <a:pt x="3199" y="823"/>
                </a:cubicBezTo>
                <a:cubicBezTo>
                  <a:pt x="3110" y="823"/>
                  <a:pt x="3021" y="837"/>
                  <a:pt x="2935" y="866"/>
                </a:cubicBezTo>
                <a:cubicBezTo>
                  <a:pt x="2890" y="647"/>
                  <a:pt x="2671" y="481"/>
                  <a:pt x="2449" y="481"/>
                </a:cubicBezTo>
                <a:cubicBezTo>
                  <a:pt x="2420" y="481"/>
                  <a:pt x="2391" y="484"/>
                  <a:pt x="2362" y="490"/>
                </a:cubicBezTo>
                <a:cubicBezTo>
                  <a:pt x="2388" y="276"/>
                  <a:pt x="2217" y="53"/>
                  <a:pt x="2003" y="11"/>
                </a:cubicBezTo>
                <a:cubicBezTo>
                  <a:pt x="1969" y="4"/>
                  <a:pt x="1939" y="1"/>
                  <a:pt x="191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42"/>
          <p:cNvSpPr/>
          <p:nvPr/>
        </p:nvSpPr>
        <p:spPr>
          <a:xfrm>
            <a:off x="6191509" y="4230404"/>
            <a:ext cx="584676" cy="244555"/>
          </a:xfrm>
          <a:custGeom>
            <a:rect b="b" l="l" r="r" t="t"/>
            <a:pathLst>
              <a:path extrusionOk="0" h="1203" w="2876">
                <a:moveTo>
                  <a:pt x="1029" y="0"/>
                </a:moveTo>
                <a:cubicBezTo>
                  <a:pt x="1011" y="0"/>
                  <a:pt x="994" y="2"/>
                  <a:pt x="976" y="4"/>
                </a:cubicBezTo>
                <a:cubicBezTo>
                  <a:pt x="685" y="38"/>
                  <a:pt x="677" y="252"/>
                  <a:pt x="505" y="432"/>
                </a:cubicBezTo>
                <a:cubicBezTo>
                  <a:pt x="386" y="552"/>
                  <a:pt x="206" y="560"/>
                  <a:pt x="95" y="688"/>
                </a:cubicBezTo>
                <a:cubicBezTo>
                  <a:pt x="9" y="791"/>
                  <a:pt x="1" y="954"/>
                  <a:pt x="86" y="1065"/>
                </a:cubicBezTo>
                <a:cubicBezTo>
                  <a:pt x="180" y="1176"/>
                  <a:pt x="360" y="1202"/>
                  <a:pt x="514" y="1202"/>
                </a:cubicBezTo>
                <a:cubicBezTo>
                  <a:pt x="542" y="1202"/>
                  <a:pt x="570" y="1202"/>
                  <a:pt x="598" y="1202"/>
                </a:cubicBezTo>
                <a:cubicBezTo>
                  <a:pt x="1288" y="1202"/>
                  <a:pt x="1970" y="1103"/>
                  <a:pt x="2653" y="979"/>
                </a:cubicBezTo>
                <a:cubicBezTo>
                  <a:pt x="2738" y="954"/>
                  <a:pt x="2824" y="937"/>
                  <a:pt x="2858" y="860"/>
                </a:cubicBezTo>
                <a:cubicBezTo>
                  <a:pt x="2875" y="808"/>
                  <a:pt x="2858" y="740"/>
                  <a:pt x="2815" y="688"/>
                </a:cubicBezTo>
                <a:cubicBezTo>
                  <a:pt x="2730" y="569"/>
                  <a:pt x="2576" y="526"/>
                  <a:pt x="2439" y="526"/>
                </a:cubicBezTo>
                <a:cubicBezTo>
                  <a:pt x="2302" y="526"/>
                  <a:pt x="2174" y="577"/>
                  <a:pt x="2028" y="620"/>
                </a:cubicBezTo>
                <a:cubicBezTo>
                  <a:pt x="2028" y="483"/>
                  <a:pt x="1951" y="355"/>
                  <a:pt x="1831" y="312"/>
                </a:cubicBezTo>
                <a:cubicBezTo>
                  <a:pt x="1799" y="301"/>
                  <a:pt x="1764" y="296"/>
                  <a:pt x="1729" y="296"/>
                </a:cubicBezTo>
                <a:cubicBezTo>
                  <a:pt x="1630" y="296"/>
                  <a:pt x="1532" y="341"/>
                  <a:pt x="1481" y="423"/>
                </a:cubicBezTo>
                <a:cubicBezTo>
                  <a:pt x="1481" y="193"/>
                  <a:pt x="1253" y="0"/>
                  <a:pt x="102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7" name="Google Shape;63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1452" y="467272"/>
            <a:ext cx="584685" cy="4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72203" y="4474953"/>
            <a:ext cx="477850" cy="435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11350" y="997888"/>
            <a:ext cx="390021" cy="238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0" name="Google Shape;640;p42"/>
          <p:cNvGrpSpPr/>
          <p:nvPr/>
        </p:nvGrpSpPr>
        <p:grpSpPr>
          <a:xfrm>
            <a:off x="4550061" y="3463698"/>
            <a:ext cx="914790" cy="914790"/>
            <a:chOff x="1037825" y="122625"/>
            <a:chExt cx="709800" cy="709800"/>
          </a:xfrm>
        </p:grpSpPr>
        <p:sp>
          <p:nvSpPr>
            <p:cNvPr id="641" name="Google Shape;641;p42"/>
            <p:cNvSpPr/>
            <p:nvPr/>
          </p:nvSpPr>
          <p:spPr>
            <a:xfrm>
              <a:off x="1037825" y="122625"/>
              <a:ext cx="709800" cy="709800"/>
            </a:xfrm>
            <a:prstGeom prst="ellipse">
              <a:avLst/>
            </a:prstGeom>
            <a:solidFill>
              <a:srgbClr val="FFFFFF">
                <a:alpha val="28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2"/>
            <p:cNvSpPr/>
            <p:nvPr/>
          </p:nvSpPr>
          <p:spPr>
            <a:xfrm>
              <a:off x="1168475" y="253275"/>
              <a:ext cx="448500" cy="448500"/>
            </a:xfrm>
            <a:prstGeom prst="ellipse">
              <a:avLst/>
            </a:prstGeom>
            <a:solidFill>
              <a:srgbClr val="FFFFFF">
                <a:alpha val="60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2"/>
            <p:cNvSpPr/>
            <p:nvPr/>
          </p:nvSpPr>
          <p:spPr>
            <a:xfrm>
              <a:off x="1281275" y="366075"/>
              <a:ext cx="222900" cy="222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4" name="Google Shape;644;p42"/>
          <p:cNvSpPr/>
          <p:nvPr/>
        </p:nvSpPr>
        <p:spPr>
          <a:xfrm flipH="1" rot="-507694">
            <a:off x="4531270" y="2847724"/>
            <a:ext cx="697080" cy="292299"/>
          </a:xfrm>
          <a:custGeom>
            <a:rect b="b" l="l" r="r" t="t"/>
            <a:pathLst>
              <a:path extrusionOk="0" h="1203" w="2876">
                <a:moveTo>
                  <a:pt x="1029" y="0"/>
                </a:moveTo>
                <a:cubicBezTo>
                  <a:pt x="1011" y="0"/>
                  <a:pt x="994" y="2"/>
                  <a:pt x="976" y="4"/>
                </a:cubicBezTo>
                <a:cubicBezTo>
                  <a:pt x="685" y="38"/>
                  <a:pt x="677" y="252"/>
                  <a:pt x="505" y="432"/>
                </a:cubicBezTo>
                <a:cubicBezTo>
                  <a:pt x="386" y="552"/>
                  <a:pt x="206" y="560"/>
                  <a:pt x="95" y="688"/>
                </a:cubicBezTo>
                <a:cubicBezTo>
                  <a:pt x="9" y="791"/>
                  <a:pt x="1" y="954"/>
                  <a:pt x="86" y="1065"/>
                </a:cubicBezTo>
                <a:cubicBezTo>
                  <a:pt x="180" y="1176"/>
                  <a:pt x="360" y="1202"/>
                  <a:pt x="514" y="1202"/>
                </a:cubicBezTo>
                <a:cubicBezTo>
                  <a:pt x="542" y="1202"/>
                  <a:pt x="570" y="1202"/>
                  <a:pt x="598" y="1202"/>
                </a:cubicBezTo>
                <a:cubicBezTo>
                  <a:pt x="1288" y="1202"/>
                  <a:pt x="1970" y="1103"/>
                  <a:pt x="2653" y="979"/>
                </a:cubicBezTo>
                <a:cubicBezTo>
                  <a:pt x="2738" y="954"/>
                  <a:pt x="2824" y="937"/>
                  <a:pt x="2858" y="860"/>
                </a:cubicBezTo>
                <a:cubicBezTo>
                  <a:pt x="2875" y="808"/>
                  <a:pt x="2858" y="740"/>
                  <a:pt x="2815" y="688"/>
                </a:cubicBezTo>
                <a:cubicBezTo>
                  <a:pt x="2730" y="569"/>
                  <a:pt x="2576" y="526"/>
                  <a:pt x="2439" y="526"/>
                </a:cubicBezTo>
                <a:cubicBezTo>
                  <a:pt x="2302" y="526"/>
                  <a:pt x="2174" y="577"/>
                  <a:pt x="2028" y="620"/>
                </a:cubicBezTo>
                <a:cubicBezTo>
                  <a:pt x="2028" y="483"/>
                  <a:pt x="1951" y="355"/>
                  <a:pt x="1831" y="312"/>
                </a:cubicBezTo>
                <a:cubicBezTo>
                  <a:pt x="1799" y="301"/>
                  <a:pt x="1764" y="296"/>
                  <a:pt x="1729" y="296"/>
                </a:cubicBezTo>
                <a:cubicBezTo>
                  <a:pt x="1630" y="296"/>
                  <a:pt x="1532" y="341"/>
                  <a:pt x="1481" y="423"/>
                </a:cubicBezTo>
                <a:cubicBezTo>
                  <a:pt x="1481" y="193"/>
                  <a:pt x="1253" y="0"/>
                  <a:pt x="102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5" name="Google Shape;645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39328" y="3942953"/>
            <a:ext cx="477850" cy="435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3"/>
          <p:cNvSpPr/>
          <p:nvPr/>
        </p:nvSpPr>
        <p:spPr>
          <a:xfrm>
            <a:off x="636750" y="445025"/>
            <a:ext cx="7870500" cy="572700"/>
          </a:xfrm>
          <a:prstGeom prst="roundRect">
            <a:avLst>
              <a:gd fmla="val 16667" name="adj"/>
            </a:avLst>
          </a:prstGeom>
          <a:solidFill>
            <a:srgbClr val="FFFFFF">
              <a:alpha val="46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3"/>
          <p:cNvSpPr txBox="1"/>
          <p:nvPr>
            <p:ph idx="1" type="subTitle"/>
          </p:nvPr>
        </p:nvSpPr>
        <p:spPr>
          <a:xfrm>
            <a:off x="2067000" y="1575900"/>
            <a:ext cx="22647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CONSERVATION</a:t>
            </a:r>
            <a:endParaRPr/>
          </a:p>
        </p:txBody>
      </p:sp>
      <p:sp>
        <p:nvSpPr>
          <p:cNvPr id="652" name="Google Shape;652;p43"/>
          <p:cNvSpPr txBox="1"/>
          <p:nvPr>
            <p:ph idx="2" type="subTitle"/>
          </p:nvPr>
        </p:nvSpPr>
        <p:spPr>
          <a:xfrm>
            <a:off x="2067000" y="2060700"/>
            <a:ext cx="2088600" cy="9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Amphibians are at risk, Latin America and Caribbean have low biodiversity</a:t>
            </a:r>
            <a:endParaRPr/>
          </a:p>
        </p:txBody>
      </p:sp>
      <p:sp>
        <p:nvSpPr>
          <p:cNvPr id="653" name="Google Shape;653;p43"/>
          <p:cNvSpPr txBox="1"/>
          <p:nvPr>
            <p:ph idx="3" type="subTitle"/>
          </p:nvPr>
        </p:nvSpPr>
        <p:spPr>
          <a:xfrm>
            <a:off x="5896049" y="2060700"/>
            <a:ext cx="2088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69% average biodiversity decline in </a:t>
            </a:r>
            <a:r>
              <a:rPr lang="en"/>
              <a:t>vertebrate</a:t>
            </a:r>
            <a:r>
              <a:rPr lang="en"/>
              <a:t> species</a:t>
            </a:r>
            <a:endParaRPr/>
          </a:p>
        </p:txBody>
      </p:sp>
      <p:sp>
        <p:nvSpPr>
          <p:cNvPr id="654" name="Google Shape;654;p43"/>
          <p:cNvSpPr txBox="1"/>
          <p:nvPr>
            <p:ph idx="4" type="subTitle"/>
          </p:nvPr>
        </p:nvSpPr>
        <p:spPr>
          <a:xfrm>
            <a:off x="2067000" y="3659300"/>
            <a:ext cx="2088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 can help inform policymakers and researchers about biodiversity trends</a:t>
            </a:r>
            <a:endParaRPr/>
          </a:p>
        </p:txBody>
      </p:sp>
      <p:sp>
        <p:nvSpPr>
          <p:cNvPr id="655" name="Google Shape;655;p43"/>
          <p:cNvSpPr txBox="1"/>
          <p:nvPr>
            <p:ph idx="5" type="subTitle"/>
          </p:nvPr>
        </p:nvSpPr>
        <p:spPr>
          <a:xfrm>
            <a:off x="5896049" y="3659300"/>
            <a:ext cx="2088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enough data from some regions or on invertebrates</a:t>
            </a:r>
            <a:endParaRPr/>
          </a:p>
        </p:txBody>
      </p:sp>
      <p:sp>
        <p:nvSpPr>
          <p:cNvPr id="656" name="Google Shape;656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57" name="Google Shape;657;p43"/>
          <p:cNvSpPr txBox="1"/>
          <p:nvPr>
            <p:ph idx="6" type="subTitle"/>
          </p:nvPr>
        </p:nvSpPr>
        <p:spPr>
          <a:xfrm>
            <a:off x="2067000" y="3174500"/>
            <a:ext cx="22647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</a:t>
            </a:r>
            <a:endParaRPr/>
          </a:p>
        </p:txBody>
      </p:sp>
      <p:sp>
        <p:nvSpPr>
          <p:cNvPr id="658" name="Google Shape;658;p43"/>
          <p:cNvSpPr txBox="1"/>
          <p:nvPr>
            <p:ph idx="7" type="subTitle"/>
          </p:nvPr>
        </p:nvSpPr>
        <p:spPr>
          <a:xfrm>
            <a:off x="5896055" y="1575900"/>
            <a:ext cx="20886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TRENDS</a:t>
            </a:r>
            <a:endParaRPr/>
          </a:p>
        </p:txBody>
      </p:sp>
      <p:sp>
        <p:nvSpPr>
          <p:cNvPr id="659" name="Google Shape;659;p43"/>
          <p:cNvSpPr txBox="1"/>
          <p:nvPr>
            <p:ph idx="8" type="subTitle"/>
          </p:nvPr>
        </p:nvSpPr>
        <p:spPr>
          <a:xfrm>
            <a:off x="5896050" y="3174500"/>
            <a:ext cx="22647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pic>
        <p:nvPicPr>
          <p:cNvPr id="660" name="Google Shape;6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763" y="1575900"/>
            <a:ext cx="1058925" cy="1040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6311" y="1573438"/>
            <a:ext cx="1058924" cy="1045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350" y="3174500"/>
            <a:ext cx="1111750" cy="106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9900" y="3174500"/>
            <a:ext cx="1111750" cy="10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13404" y="-47625"/>
            <a:ext cx="2036526" cy="13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43"/>
          <p:cNvPicPr preferRelativeResize="0"/>
          <p:nvPr/>
        </p:nvPicPr>
        <p:blipFill rotWithShape="1">
          <a:blip r:embed="rId8">
            <a:alphaModFix/>
          </a:blip>
          <a:srcRect b="45711" l="0" r="0" t="0"/>
          <a:stretch/>
        </p:blipFill>
        <p:spPr>
          <a:xfrm rot="-6807394">
            <a:off x="8139931" y="256934"/>
            <a:ext cx="1774380" cy="1186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21">
            <a:off x="713226" y="390336"/>
            <a:ext cx="1199645" cy="1183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4"/>
          <p:cNvSpPr txBox="1"/>
          <p:nvPr>
            <p:ph type="ctrTitle"/>
          </p:nvPr>
        </p:nvSpPr>
        <p:spPr>
          <a:xfrm>
            <a:off x="2462225" y="1946400"/>
            <a:ext cx="4200000" cy="8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pic>
        <p:nvPicPr>
          <p:cNvPr id="672" name="Google Shape;672;p44"/>
          <p:cNvPicPr preferRelativeResize="0"/>
          <p:nvPr/>
        </p:nvPicPr>
        <p:blipFill rotWithShape="1">
          <a:blip r:embed="rId3">
            <a:alphaModFix/>
          </a:blip>
          <a:srcRect b="0" l="0" r="35408" t="0"/>
          <a:stretch/>
        </p:blipFill>
        <p:spPr>
          <a:xfrm>
            <a:off x="7011250" y="1047750"/>
            <a:ext cx="2208949" cy="402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65075" y="8213"/>
            <a:ext cx="2881524" cy="183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6086" y="-70725"/>
            <a:ext cx="3128852" cy="199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44"/>
          <p:cNvPicPr preferRelativeResize="0"/>
          <p:nvPr/>
        </p:nvPicPr>
        <p:blipFill rotWithShape="1">
          <a:blip r:embed="rId6">
            <a:alphaModFix/>
          </a:blip>
          <a:srcRect b="9543" l="20432" r="0" t="0"/>
          <a:stretch/>
        </p:blipFill>
        <p:spPr>
          <a:xfrm>
            <a:off x="-66675" y="1282675"/>
            <a:ext cx="2845251" cy="39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7200010">
            <a:off x="-359416" y="884335"/>
            <a:ext cx="1159107" cy="1380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6559926" y="3859500"/>
            <a:ext cx="833624" cy="1378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8" name="Google Shape;678;p44"/>
          <p:cNvGrpSpPr/>
          <p:nvPr/>
        </p:nvGrpSpPr>
        <p:grpSpPr>
          <a:xfrm>
            <a:off x="6101000" y="77375"/>
            <a:ext cx="709800" cy="709800"/>
            <a:chOff x="1037825" y="122625"/>
            <a:chExt cx="709800" cy="709800"/>
          </a:xfrm>
        </p:grpSpPr>
        <p:sp>
          <p:nvSpPr>
            <p:cNvPr id="679" name="Google Shape;679;p44"/>
            <p:cNvSpPr/>
            <p:nvPr/>
          </p:nvSpPr>
          <p:spPr>
            <a:xfrm>
              <a:off x="1037825" y="122625"/>
              <a:ext cx="709800" cy="709800"/>
            </a:xfrm>
            <a:prstGeom prst="ellipse">
              <a:avLst/>
            </a:prstGeom>
            <a:solidFill>
              <a:srgbClr val="FFFFFF">
                <a:alpha val="28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4"/>
            <p:cNvSpPr/>
            <p:nvPr/>
          </p:nvSpPr>
          <p:spPr>
            <a:xfrm>
              <a:off x="1168475" y="253275"/>
              <a:ext cx="448500" cy="448500"/>
            </a:xfrm>
            <a:prstGeom prst="ellipse">
              <a:avLst/>
            </a:prstGeom>
            <a:solidFill>
              <a:srgbClr val="FFFFFF">
                <a:alpha val="60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4"/>
            <p:cNvSpPr/>
            <p:nvPr/>
          </p:nvSpPr>
          <p:spPr>
            <a:xfrm>
              <a:off x="1281275" y="366075"/>
              <a:ext cx="222900" cy="222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2" name="Google Shape;682;p44"/>
          <p:cNvSpPr/>
          <p:nvPr/>
        </p:nvSpPr>
        <p:spPr>
          <a:xfrm>
            <a:off x="3590564" y="212076"/>
            <a:ext cx="362203" cy="136351"/>
          </a:xfrm>
          <a:custGeom>
            <a:rect b="b" l="l" r="r" t="t"/>
            <a:pathLst>
              <a:path extrusionOk="0" h="1203" w="2876">
                <a:moveTo>
                  <a:pt x="1029" y="0"/>
                </a:moveTo>
                <a:cubicBezTo>
                  <a:pt x="1011" y="0"/>
                  <a:pt x="994" y="2"/>
                  <a:pt x="976" y="4"/>
                </a:cubicBezTo>
                <a:cubicBezTo>
                  <a:pt x="685" y="38"/>
                  <a:pt x="677" y="252"/>
                  <a:pt x="505" y="432"/>
                </a:cubicBezTo>
                <a:cubicBezTo>
                  <a:pt x="386" y="552"/>
                  <a:pt x="206" y="560"/>
                  <a:pt x="95" y="688"/>
                </a:cubicBezTo>
                <a:cubicBezTo>
                  <a:pt x="9" y="791"/>
                  <a:pt x="1" y="954"/>
                  <a:pt x="86" y="1065"/>
                </a:cubicBezTo>
                <a:cubicBezTo>
                  <a:pt x="180" y="1176"/>
                  <a:pt x="360" y="1202"/>
                  <a:pt x="514" y="1202"/>
                </a:cubicBezTo>
                <a:cubicBezTo>
                  <a:pt x="542" y="1202"/>
                  <a:pt x="570" y="1202"/>
                  <a:pt x="598" y="1202"/>
                </a:cubicBezTo>
                <a:cubicBezTo>
                  <a:pt x="1288" y="1202"/>
                  <a:pt x="1970" y="1103"/>
                  <a:pt x="2653" y="979"/>
                </a:cubicBezTo>
                <a:cubicBezTo>
                  <a:pt x="2738" y="954"/>
                  <a:pt x="2824" y="937"/>
                  <a:pt x="2858" y="860"/>
                </a:cubicBezTo>
                <a:cubicBezTo>
                  <a:pt x="2875" y="808"/>
                  <a:pt x="2858" y="740"/>
                  <a:pt x="2815" y="688"/>
                </a:cubicBezTo>
                <a:cubicBezTo>
                  <a:pt x="2730" y="569"/>
                  <a:pt x="2576" y="526"/>
                  <a:pt x="2439" y="526"/>
                </a:cubicBezTo>
                <a:cubicBezTo>
                  <a:pt x="2302" y="526"/>
                  <a:pt x="2174" y="577"/>
                  <a:pt x="2028" y="620"/>
                </a:cubicBezTo>
                <a:cubicBezTo>
                  <a:pt x="2028" y="483"/>
                  <a:pt x="1951" y="355"/>
                  <a:pt x="1831" y="312"/>
                </a:cubicBezTo>
                <a:cubicBezTo>
                  <a:pt x="1799" y="301"/>
                  <a:pt x="1764" y="296"/>
                  <a:pt x="1729" y="296"/>
                </a:cubicBezTo>
                <a:cubicBezTo>
                  <a:pt x="1630" y="296"/>
                  <a:pt x="1532" y="341"/>
                  <a:pt x="1481" y="423"/>
                </a:cubicBezTo>
                <a:cubicBezTo>
                  <a:pt x="1481" y="193"/>
                  <a:pt x="1253" y="0"/>
                  <a:pt x="1029" y="0"/>
                </a:cubicBezTo>
                <a:close/>
              </a:path>
            </a:pathLst>
          </a:custGeom>
          <a:solidFill>
            <a:srgbClr val="FFFFFF">
              <a:alpha val="49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4"/>
          <p:cNvSpPr/>
          <p:nvPr/>
        </p:nvSpPr>
        <p:spPr>
          <a:xfrm>
            <a:off x="4515112" y="471330"/>
            <a:ext cx="293325" cy="136345"/>
          </a:xfrm>
          <a:custGeom>
            <a:rect b="b" l="l" r="r" t="t"/>
            <a:pathLst>
              <a:path extrusionOk="0" h="1229" w="2644">
                <a:moveTo>
                  <a:pt x="888" y="0"/>
                </a:moveTo>
                <a:cubicBezTo>
                  <a:pt x="798" y="0"/>
                  <a:pt x="706" y="25"/>
                  <a:pt x="633" y="77"/>
                </a:cubicBezTo>
                <a:cubicBezTo>
                  <a:pt x="428" y="223"/>
                  <a:pt x="300" y="676"/>
                  <a:pt x="462" y="882"/>
                </a:cubicBezTo>
                <a:cubicBezTo>
                  <a:pt x="368" y="890"/>
                  <a:pt x="283" y="899"/>
                  <a:pt x="197" y="924"/>
                </a:cubicBezTo>
                <a:cubicBezTo>
                  <a:pt x="146" y="933"/>
                  <a:pt x="77" y="967"/>
                  <a:pt x="43" y="1010"/>
                </a:cubicBezTo>
                <a:cubicBezTo>
                  <a:pt x="0" y="1061"/>
                  <a:pt x="0" y="1138"/>
                  <a:pt x="60" y="1164"/>
                </a:cubicBezTo>
                <a:cubicBezTo>
                  <a:pt x="86" y="1172"/>
                  <a:pt x="112" y="1189"/>
                  <a:pt x="146" y="1189"/>
                </a:cubicBezTo>
                <a:cubicBezTo>
                  <a:pt x="467" y="1215"/>
                  <a:pt x="789" y="1228"/>
                  <a:pt x="1112" y="1228"/>
                </a:cubicBezTo>
                <a:cubicBezTo>
                  <a:pt x="1547" y="1228"/>
                  <a:pt x="1984" y="1204"/>
                  <a:pt x="2421" y="1155"/>
                </a:cubicBezTo>
                <a:cubicBezTo>
                  <a:pt x="2481" y="1147"/>
                  <a:pt x="2550" y="1130"/>
                  <a:pt x="2592" y="1087"/>
                </a:cubicBezTo>
                <a:cubicBezTo>
                  <a:pt x="2644" y="1035"/>
                  <a:pt x="2644" y="950"/>
                  <a:pt x="2601" y="890"/>
                </a:cubicBezTo>
                <a:cubicBezTo>
                  <a:pt x="2558" y="822"/>
                  <a:pt x="2498" y="779"/>
                  <a:pt x="2430" y="762"/>
                </a:cubicBezTo>
                <a:cubicBezTo>
                  <a:pt x="2347" y="724"/>
                  <a:pt x="2260" y="707"/>
                  <a:pt x="2173" y="707"/>
                </a:cubicBezTo>
                <a:cubicBezTo>
                  <a:pt x="2080" y="707"/>
                  <a:pt x="1988" y="727"/>
                  <a:pt x="1899" y="762"/>
                </a:cubicBezTo>
                <a:cubicBezTo>
                  <a:pt x="1849" y="515"/>
                  <a:pt x="1620" y="361"/>
                  <a:pt x="1385" y="361"/>
                </a:cubicBezTo>
                <a:cubicBezTo>
                  <a:pt x="1343" y="361"/>
                  <a:pt x="1300" y="366"/>
                  <a:pt x="1258" y="377"/>
                </a:cubicBezTo>
                <a:cubicBezTo>
                  <a:pt x="1300" y="133"/>
                  <a:pt x="1097" y="0"/>
                  <a:pt x="888" y="0"/>
                </a:cubicBezTo>
                <a:close/>
              </a:path>
            </a:pathLst>
          </a:custGeom>
          <a:solidFill>
            <a:srgbClr val="FFFFFF">
              <a:alpha val="49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44"/>
          <p:cNvSpPr/>
          <p:nvPr/>
        </p:nvSpPr>
        <p:spPr>
          <a:xfrm>
            <a:off x="3532757" y="4367415"/>
            <a:ext cx="477847" cy="203951"/>
          </a:xfrm>
          <a:custGeom>
            <a:rect b="b" l="l" r="r" t="t"/>
            <a:pathLst>
              <a:path extrusionOk="0" h="1203" w="2876">
                <a:moveTo>
                  <a:pt x="1029" y="0"/>
                </a:moveTo>
                <a:cubicBezTo>
                  <a:pt x="1011" y="0"/>
                  <a:pt x="994" y="2"/>
                  <a:pt x="976" y="4"/>
                </a:cubicBezTo>
                <a:cubicBezTo>
                  <a:pt x="685" y="38"/>
                  <a:pt x="677" y="252"/>
                  <a:pt x="505" y="432"/>
                </a:cubicBezTo>
                <a:cubicBezTo>
                  <a:pt x="386" y="552"/>
                  <a:pt x="206" y="560"/>
                  <a:pt x="95" y="688"/>
                </a:cubicBezTo>
                <a:cubicBezTo>
                  <a:pt x="9" y="791"/>
                  <a:pt x="1" y="954"/>
                  <a:pt x="86" y="1065"/>
                </a:cubicBezTo>
                <a:cubicBezTo>
                  <a:pt x="180" y="1176"/>
                  <a:pt x="360" y="1202"/>
                  <a:pt x="514" y="1202"/>
                </a:cubicBezTo>
                <a:cubicBezTo>
                  <a:pt x="542" y="1202"/>
                  <a:pt x="570" y="1202"/>
                  <a:pt x="598" y="1202"/>
                </a:cubicBezTo>
                <a:cubicBezTo>
                  <a:pt x="1288" y="1202"/>
                  <a:pt x="1970" y="1103"/>
                  <a:pt x="2653" y="979"/>
                </a:cubicBezTo>
                <a:cubicBezTo>
                  <a:pt x="2738" y="954"/>
                  <a:pt x="2824" y="937"/>
                  <a:pt x="2858" y="860"/>
                </a:cubicBezTo>
                <a:cubicBezTo>
                  <a:pt x="2875" y="808"/>
                  <a:pt x="2858" y="740"/>
                  <a:pt x="2815" y="688"/>
                </a:cubicBezTo>
                <a:cubicBezTo>
                  <a:pt x="2730" y="569"/>
                  <a:pt x="2576" y="526"/>
                  <a:pt x="2439" y="526"/>
                </a:cubicBezTo>
                <a:cubicBezTo>
                  <a:pt x="2302" y="526"/>
                  <a:pt x="2174" y="577"/>
                  <a:pt x="2028" y="620"/>
                </a:cubicBezTo>
                <a:cubicBezTo>
                  <a:pt x="2028" y="483"/>
                  <a:pt x="1951" y="355"/>
                  <a:pt x="1831" y="312"/>
                </a:cubicBezTo>
                <a:cubicBezTo>
                  <a:pt x="1799" y="301"/>
                  <a:pt x="1764" y="296"/>
                  <a:pt x="1729" y="296"/>
                </a:cubicBezTo>
                <a:cubicBezTo>
                  <a:pt x="1630" y="296"/>
                  <a:pt x="1532" y="341"/>
                  <a:pt x="1481" y="423"/>
                </a:cubicBezTo>
                <a:cubicBezTo>
                  <a:pt x="1481" y="193"/>
                  <a:pt x="1253" y="0"/>
                  <a:pt x="1029" y="0"/>
                </a:cubicBezTo>
                <a:close/>
              </a:path>
            </a:pathLst>
          </a:custGeom>
          <a:solidFill>
            <a:srgbClr val="FFFFFF">
              <a:alpha val="49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5" name="Google Shape;685;p44"/>
          <p:cNvPicPr preferRelativeResize="0"/>
          <p:nvPr/>
        </p:nvPicPr>
        <p:blipFill rotWithShape="1">
          <a:blip r:embed="rId9">
            <a:alphaModFix/>
          </a:blip>
          <a:srcRect b="0" l="0" r="0" t="21722"/>
          <a:stretch/>
        </p:blipFill>
        <p:spPr>
          <a:xfrm>
            <a:off x="-311600" y="-133350"/>
            <a:ext cx="1934274" cy="5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44"/>
          <p:cNvPicPr preferRelativeResize="0"/>
          <p:nvPr/>
        </p:nvPicPr>
        <p:blipFill rotWithShape="1">
          <a:blip r:embed="rId10">
            <a:alphaModFix/>
          </a:blip>
          <a:srcRect b="0" l="0" r="0" t="15711"/>
          <a:stretch/>
        </p:blipFill>
        <p:spPr>
          <a:xfrm>
            <a:off x="616625" y="-133350"/>
            <a:ext cx="2995177" cy="82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44"/>
          <p:cNvPicPr preferRelativeResize="0"/>
          <p:nvPr/>
        </p:nvPicPr>
        <p:blipFill rotWithShape="1">
          <a:blip r:embed="rId11">
            <a:alphaModFix/>
          </a:blip>
          <a:srcRect b="36191" l="0" r="0" t="0"/>
          <a:stretch/>
        </p:blipFill>
        <p:spPr>
          <a:xfrm rot="4500004">
            <a:off x="114866" y="1546037"/>
            <a:ext cx="477847" cy="119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44"/>
          <p:cNvPicPr preferRelativeResize="0"/>
          <p:nvPr/>
        </p:nvPicPr>
        <p:blipFill rotWithShape="1">
          <a:blip r:embed="rId12">
            <a:alphaModFix/>
          </a:blip>
          <a:srcRect b="51052" l="0" r="0" t="0"/>
          <a:stretch/>
        </p:blipFill>
        <p:spPr>
          <a:xfrm>
            <a:off x="-273300" y="4553880"/>
            <a:ext cx="5704476" cy="6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226889" y="155697"/>
            <a:ext cx="584685" cy="4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518566" y="710203"/>
            <a:ext cx="477850" cy="435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706613" y="539500"/>
            <a:ext cx="390021" cy="2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758338" y="693875"/>
            <a:ext cx="293325" cy="17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4"/>
          <p:cNvPicPr preferRelativeResize="0"/>
          <p:nvPr/>
        </p:nvPicPr>
        <p:blipFill rotWithShape="1">
          <a:blip r:embed="rId12">
            <a:alphaModFix/>
          </a:blip>
          <a:srcRect b="51052" l="0" r="19445" t="0"/>
          <a:stretch/>
        </p:blipFill>
        <p:spPr>
          <a:xfrm>
            <a:off x="4625075" y="4553875"/>
            <a:ext cx="4595126" cy="6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4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rot="-1709331">
            <a:off x="4458174" y="4559481"/>
            <a:ext cx="990631" cy="929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4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rot="1334197">
            <a:off x="2278351" y="4046400"/>
            <a:ext cx="750254" cy="130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4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flipH="1" rot="-1901179">
            <a:off x="-1001742" y="2311372"/>
            <a:ext cx="3834006" cy="625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44"/>
          <p:cNvPicPr preferRelativeResize="0"/>
          <p:nvPr/>
        </p:nvPicPr>
        <p:blipFill rotWithShape="1">
          <a:blip r:embed="rId19">
            <a:alphaModFix/>
          </a:blip>
          <a:srcRect b="0" l="0" r="65439" t="0"/>
          <a:stretch/>
        </p:blipFill>
        <p:spPr>
          <a:xfrm>
            <a:off x="7212575" y="1250850"/>
            <a:ext cx="2150501" cy="419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4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02299" y="607676"/>
            <a:ext cx="1710900" cy="42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503716">
            <a:off x="381752" y="-696678"/>
            <a:ext cx="1378678" cy="255547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33"/>
          <p:cNvSpPr/>
          <p:nvPr/>
        </p:nvSpPr>
        <p:spPr>
          <a:xfrm>
            <a:off x="693050" y="1714375"/>
            <a:ext cx="3547200" cy="788100"/>
          </a:xfrm>
          <a:prstGeom prst="roundRect">
            <a:avLst>
              <a:gd fmla="val 11344" name="adj"/>
            </a:avLst>
          </a:prstGeom>
          <a:solidFill>
            <a:srgbClr val="FFFFFF">
              <a:alpha val="46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6" name="Google Shape;47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5900" y="2701677"/>
            <a:ext cx="3763749" cy="205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5900" y="589950"/>
            <a:ext cx="1415450" cy="2534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5200" y="200700"/>
            <a:ext cx="1605149" cy="287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4200" y="540400"/>
            <a:ext cx="1415450" cy="2534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8055" y="1544213"/>
            <a:ext cx="1644335" cy="19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33"/>
          <p:cNvSpPr txBox="1"/>
          <p:nvPr>
            <p:ph type="title"/>
          </p:nvPr>
        </p:nvSpPr>
        <p:spPr>
          <a:xfrm>
            <a:off x="715100" y="1824200"/>
            <a:ext cx="35031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482" name="Google Shape;482;p33"/>
          <p:cNvSpPr txBox="1"/>
          <p:nvPr>
            <p:ph idx="1" type="subTitle"/>
          </p:nvPr>
        </p:nvSpPr>
        <p:spPr>
          <a:xfrm>
            <a:off x="715100" y="2598779"/>
            <a:ext cx="3503100" cy="15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Biodiversity is essential for maintaining healthy ecosystems, yet many species face the threat of extinction due to human activities. Our research is motivated by a desire to preserve Earth's biodiversity and understand the impacts of conservation efforts. We focus on tracking animal populations over time, particularly emphasizing endangered species to prevent their extinction.</a:t>
            </a:r>
            <a:endParaRPr sz="1200"/>
          </a:p>
        </p:txBody>
      </p:sp>
      <p:pic>
        <p:nvPicPr>
          <p:cNvPr id="483" name="Google Shape;483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64525" y="1071025"/>
            <a:ext cx="2731676" cy="18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88300" y="1937949"/>
            <a:ext cx="2569749" cy="106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53175" y="1963877"/>
            <a:ext cx="1238249" cy="100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4"/>
          <p:cNvSpPr/>
          <p:nvPr/>
        </p:nvSpPr>
        <p:spPr>
          <a:xfrm>
            <a:off x="636750" y="916275"/>
            <a:ext cx="7870500" cy="1045800"/>
          </a:xfrm>
          <a:prstGeom prst="roundRect">
            <a:avLst>
              <a:gd fmla="val 16667" name="adj"/>
            </a:avLst>
          </a:prstGeom>
          <a:solidFill>
            <a:srgbClr val="FFFFFF">
              <a:alpha val="46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4"/>
          <p:cNvSpPr/>
          <p:nvPr/>
        </p:nvSpPr>
        <p:spPr>
          <a:xfrm>
            <a:off x="636750" y="2171729"/>
            <a:ext cx="7870500" cy="1045800"/>
          </a:xfrm>
          <a:prstGeom prst="roundRect">
            <a:avLst>
              <a:gd fmla="val 16667" name="adj"/>
            </a:avLst>
          </a:prstGeom>
          <a:solidFill>
            <a:srgbClr val="FFFFFF">
              <a:alpha val="46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34"/>
          <p:cNvSpPr/>
          <p:nvPr/>
        </p:nvSpPr>
        <p:spPr>
          <a:xfrm>
            <a:off x="636750" y="3416429"/>
            <a:ext cx="7870500" cy="1045800"/>
          </a:xfrm>
          <a:prstGeom prst="roundRect">
            <a:avLst>
              <a:gd fmla="val 16667" name="adj"/>
            </a:avLst>
          </a:prstGeom>
          <a:solidFill>
            <a:srgbClr val="FFFFFF">
              <a:alpha val="46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4"/>
          <p:cNvSpPr/>
          <p:nvPr/>
        </p:nvSpPr>
        <p:spPr>
          <a:xfrm>
            <a:off x="636750" y="64025"/>
            <a:ext cx="7870500" cy="572700"/>
          </a:xfrm>
          <a:prstGeom prst="roundRect">
            <a:avLst>
              <a:gd fmla="val 16667" name="adj"/>
            </a:avLst>
          </a:prstGeom>
          <a:solidFill>
            <a:srgbClr val="FFFFFF">
              <a:alpha val="46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4"/>
          <p:cNvSpPr txBox="1"/>
          <p:nvPr>
            <p:ph type="title"/>
          </p:nvPr>
        </p:nvSpPr>
        <p:spPr>
          <a:xfrm>
            <a:off x="720000" y="64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literary works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95" name="Google Shape;4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298" y="883575"/>
            <a:ext cx="1040050" cy="8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183347" y="-752475"/>
            <a:ext cx="200349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0050" y="2266850"/>
            <a:ext cx="944873" cy="104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09888">
            <a:off x="913674" y="3430224"/>
            <a:ext cx="1382482" cy="80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234352">
            <a:off x="-771975" y="-334431"/>
            <a:ext cx="3423115" cy="96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34"/>
          <p:cNvPicPr preferRelativeResize="0"/>
          <p:nvPr/>
        </p:nvPicPr>
        <p:blipFill rotWithShape="1">
          <a:blip r:embed="rId8">
            <a:alphaModFix/>
          </a:blip>
          <a:srcRect b="0" l="0" r="69588" t="0"/>
          <a:stretch/>
        </p:blipFill>
        <p:spPr>
          <a:xfrm>
            <a:off x="8276775" y="1082000"/>
            <a:ext cx="1040051" cy="402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1117195">
            <a:off x="7549019" y="-137599"/>
            <a:ext cx="2055681" cy="131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34"/>
          <p:cNvPicPr preferRelativeResize="0"/>
          <p:nvPr/>
        </p:nvPicPr>
        <p:blipFill rotWithShape="1">
          <a:blip r:embed="rId10">
            <a:alphaModFix/>
          </a:blip>
          <a:srcRect b="26199" l="0" r="13096" t="0"/>
          <a:stretch/>
        </p:blipFill>
        <p:spPr>
          <a:xfrm>
            <a:off x="4964053" y="4432175"/>
            <a:ext cx="4275195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187284">
            <a:off x="104123" y="-222065"/>
            <a:ext cx="814657" cy="209146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34"/>
          <p:cNvSpPr txBox="1"/>
          <p:nvPr>
            <p:ph idx="4294967295" type="subTitle"/>
          </p:nvPr>
        </p:nvSpPr>
        <p:spPr>
          <a:xfrm>
            <a:off x="2256900" y="898100"/>
            <a:ext cx="6167100" cy="4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ermanent Marker"/>
                <a:ea typeface="Permanent Marker"/>
                <a:cs typeface="Permanent Marker"/>
                <a:sym typeface="Permanent Marker"/>
              </a:rPr>
              <a:t>taxonomic and geographic bias in lpi</a:t>
            </a:r>
            <a:endParaRPr sz="20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505" name="Google Shape;505;p34"/>
          <p:cNvSpPr txBox="1"/>
          <p:nvPr>
            <p:ph idx="4294967295" type="subTitle"/>
          </p:nvPr>
        </p:nvSpPr>
        <p:spPr>
          <a:xfrm>
            <a:off x="2256900" y="1316450"/>
            <a:ext cx="63108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study aims to mitigate taxonomic and geographic bias in the Living Planet Index by accounting for the estimated number of species and relative diversity.</a:t>
            </a:r>
            <a:endParaRPr/>
          </a:p>
        </p:txBody>
      </p:sp>
      <p:sp>
        <p:nvSpPr>
          <p:cNvPr id="506" name="Google Shape;506;p34"/>
          <p:cNvSpPr txBox="1"/>
          <p:nvPr>
            <p:ph idx="4294967295" type="subTitle"/>
          </p:nvPr>
        </p:nvSpPr>
        <p:spPr>
          <a:xfrm>
            <a:off x="809100" y="2195375"/>
            <a:ext cx="6167100" cy="4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ermanent Marker"/>
                <a:ea typeface="Permanent Marker"/>
                <a:cs typeface="Permanent Marker"/>
                <a:sym typeface="Permanent Marker"/>
              </a:rPr>
              <a:t>global vertebrae declines</a:t>
            </a:r>
            <a:endParaRPr sz="20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507" name="Google Shape;507;p34"/>
          <p:cNvSpPr txBox="1"/>
          <p:nvPr>
            <p:ph idx="4294967295" type="subTitle"/>
          </p:nvPr>
        </p:nvSpPr>
        <p:spPr>
          <a:xfrm>
            <a:off x="809100" y="2613725"/>
            <a:ext cx="616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the Living Planet Database (LPD), the LPI has measured an </a:t>
            </a:r>
            <a:r>
              <a:rPr lang="en"/>
              <a:t>average decline of 69% since 1970 of the around 30,000 wildlife populations.</a:t>
            </a:r>
            <a:endParaRPr/>
          </a:p>
        </p:txBody>
      </p:sp>
      <p:sp>
        <p:nvSpPr>
          <p:cNvPr id="508" name="Google Shape;508;p34"/>
          <p:cNvSpPr txBox="1"/>
          <p:nvPr>
            <p:ph idx="4294967295" type="subTitle"/>
          </p:nvPr>
        </p:nvSpPr>
        <p:spPr>
          <a:xfrm>
            <a:off x="2400725" y="3427175"/>
            <a:ext cx="6534000" cy="4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ermanent Marker"/>
                <a:ea typeface="Permanent Marker"/>
                <a:cs typeface="Permanent Marker"/>
                <a:sym typeface="Permanent Marker"/>
              </a:rPr>
              <a:t>Clustered versus catastrophic global declines</a:t>
            </a:r>
            <a:endParaRPr sz="20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509" name="Google Shape;509;p34"/>
          <p:cNvSpPr txBox="1"/>
          <p:nvPr>
            <p:ph idx="4294967295" type="subTitle"/>
          </p:nvPr>
        </p:nvSpPr>
        <p:spPr>
          <a:xfrm>
            <a:off x="2400725" y="3845525"/>
            <a:ext cx="616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69% decline is due to clustered declines from certain animal populations, rather than catastrophic declines from </a:t>
            </a:r>
            <a:r>
              <a:rPr lang="en"/>
              <a:t>widespread</a:t>
            </a:r>
            <a:r>
              <a:rPr lang="en"/>
              <a:t> loss in many animal populations.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5"/>
          <p:cNvSpPr/>
          <p:nvPr/>
        </p:nvSpPr>
        <p:spPr>
          <a:xfrm>
            <a:off x="4883575" y="928450"/>
            <a:ext cx="3547200" cy="1709100"/>
          </a:xfrm>
          <a:prstGeom prst="roundRect">
            <a:avLst>
              <a:gd fmla="val 9721" name="adj"/>
            </a:avLst>
          </a:prstGeom>
          <a:solidFill>
            <a:srgbClr val="FFFFFF">
              <a:alpha val="46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35"/>
          <p:cNvSpPr txBox="1"/>
          <p:nvPr>
            <p:ph type="title"/>
          </p:nvPr>
        </p:nvSpPr>
        <p:spPr>
          <a:xfrm>
            <a:off x="4883575" y="1248850"/>
            <a:ext cx="3547200" cy="11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Animal Locations Over Time</a:t>
            </a:r>
            <a:endParaRPr/>
          </a:p>
        </p:txBody>
      </p:sp>
      <p:sp>
        <p:nvSpPr>
          <p:cNvPr id="516" name="Google Shape;516;p35"/>
          <p:cNvSpPr txBox="1"/>
          <p:nvPr>
            <p:ph idx="1" type="body"/>
          </p:nvPr>
        </p:nvSpPr>
        <p:spPr>
          <a:xfrm>
            <a:off x="4883575" y="2711750"/>
            <a:ext cx="3547200" cy="21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Developed in D3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Slider from 1950 to 2020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Filter by animal class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Visualize how populations of animal classes have changed over time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7" name="Google Shape;517;p35"/>
          <p:cNvSpPr/>
          <p:nvPr/>
        </p:nvSpPr>
        <p:spPr>
          <a:xfrm>
            <a:off x="7413113" y="-365125"/>
            <a:ext cx="1337691" cy="1568959"/>
          </a:xfrm>
          <a:custGeom>
            <a:rect b="b" l="l" r="r" t="t"/>
            <a:pathLst>
              <a:path extrusionOk="0" h="25868" w="22055">
                <a:moveTo>
                  <a:pt x="1882" y="0"/>
                </a:moveTo>
                <a:cubicBezTo>
                  <a:pt x="1480" y="9"/>
                  <a:pt x="1130" y="86"/>
                  <a:pt x="736" y="94"/>
                </a:cubicBezTo>
                <a:cubicBezTo>
                  <a:pt x="0" y="5937"/>
                  <a:pt x="651" y="11943"/>
                  <a:pt x="2618" y="17486"/>
                </a:cubicBezTo>
                <a:cubicBezTo>
                  <a:pt x="2892" y="18291"/>
                  <a:pt x="3208" y="19078"/>
                  <a:pt x="3593" y="19830"/>
                </a:cubicBezTo>
                <a:cubicBezTo>
                  <a:pt x="4552" y="21738"/>
                  <a:pt x="5963" y="23432"/>
                  <a:pt x="7674" y="24715"/>
                </a:cubicBezTo>
                <a:cubicBezTo>
                  <a:pt x="8119" y="25057"/>
                  <a:pt x="8607" y="25365"/>
                  <a:pt x="9128" y="25571"/>
                </a:cubicBezTo>
                <a:cubicBezTo>
                  <a:pt x="9643" y="25774"/>
                  <a:pt x="10185" y="25867"/>
                  <a:pt x="10731" y="25867"/>
                </a:cubicBezTo>
                <a:cubicBezTo>
                  <a:pt x="11956" y="25867"/>
                  <a:pt x="13202" y="25398"/>
                  <a:pt x="14201" y="24647"/>
                </a:cubicBezTo>
                <a:cubicBezTo>
                  <a:pt x="15630" y="23577"/>
                  <a:pt x="16622" y="22003"/>
                  <a:pt x="17427" y="20412"/>
                </a:cubicBezTo>
                <a:cubicBezTo>
                  <a:pt x="20412" y="14501"/>
                  <a:pt x="21319" y="7777"/>
                  <a:pt x="22021" y="1189"/>
                </a:cubicBezTo>
                <a:cubicBezTo>
                  <a:pt x="22046" y="1001"/>
                  <a:pt x="22055" y="787"/>
                  <a:pt x="21935" y="651"/>
                </a:cubicBezTo>
                <a:cubicBezTo>
                  <a:pt x="21832" y="531"/>
                  <a:pt x="21661" y="505"/>
                  <a:pt x="21499" y="471"/>
                </a:cubicBezTo>
                <a:cubicBezTo>
                  <a:pt x="21485" y="470"/>
                  <a:pt x="21471" y="469"/>
                  <a:pt x="21457" y="469"/>
                </a:cubicBezTo>
                <a:cubicBezTo>
                  <a:pt x="21147" y="469"/>
                  <a:pt x="20901" y="800"/>
                  <a:pt x="20608" y="800"/>
                </a:cubicBezTo>
                <a:cubicBezTo>
                  <a:pt x="20588" y="800"/>
                  <a:pt x="20569" y="799"/>
                  <a:pt x="20549" y="796"/>
                </a:cubicBezTo>
                <a:cubicBezTo>
                  <a:pt x="20130" y="5724"/>
                  <a:pt x="19702" y="10702"/>
                  <a:pt x="18265" y="15442"/>
                </a:cubicBezTo>
                <a:cubicBezTo>
                  <a:pt x="17418" y="18222"/>
                  <a:pt x="16126" y="21037"/>
                  <a:pt x="13748" y="22713"/>
                </a:cubicBezTo>
                <a:cubicBezTo>
                  <a:pt x="12909" y="23310"/>
                  <a:pt x="11929" y="23749"/>
                  <a:pt x="10898" y="23749"/>
                </a:cubicBezTo>
                <a:cubicBezTo>
                  <a:pt x="10879" y="23749"/>
                  <a:pt x="10859" y="23749"/>
                  <a:pt x="10839" y="23749"/>
                </a:cubicBezTo>
                <a:cubicBezTo>
                  <a:pt x="9282" y="23740"/>
                  <a:pt x="7897" y="22722"/>
                  <a:pt x="6853" y="21567"/>
                </a:cubicBezTo>
                <a:cubicBezTo>
                  <a:pt x="3867" y="18256"/>
                  <a:pt x="2849" y="13645"/>
                  <a:pt x="2276" y="9231"/>
                </a:cubicBezTo>
                <a:cubicBezTo>
                  <a:pt x="1882" y="6168"/>
                  <a:pt x="1643" y="3080"/>
                  <a:pt x="188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8" name="Google Shape;51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3163" y="3952803"/>
            <a:ext cx="1141050" cy="126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35"/>
          <p:cNvPicPr preferRelativeResize="0"/>
          <p:nvPr/>
        </p:nvPicPr>
        <p:blipFill rotWithShape="1">
          <a:blip r:embed="rId4">
            <a:alphaModFix/>
          </a:blip>
          <a:srcRect b="0" l="0" r="34232" t="0"/>
          <a:stretch/>
        </p:blipFill>
        <p:spPr>
          <a:xfrm>
            <a:off x="1157125" y="1422427"/>
            <a:ext cx="3547200" cy="2454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35"/>
          <p:cNvPicPr preferRelativeResize="0"/>
          <p:nvPr/>
        </p:nvPicPr>
        <p:blipFill rotWithShape="1">
          <a:blip r:embed="rId5">
            <a:alphaModFix/>
          </a:blip>
          <a:srcRect b="7166" l="0" r="0" t="0"/>
          <a:stretch/>
        </p:blipFill>
        <p:spPr>
          <a:xfrm>
            <a:off x="-1038200" y="571413"/>
            <a:ext cx="2634025" cy="457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6"/>
          <p:cNvSpPr/>
          <p:nvPr/>
        </p:nvSpPr>
        <p:spPr>
          <a:xfrm>
            <a:off x="713225" y="1089588"/>
            <a:ext cx="3649200" cy="2075100"/>
          </a:xfrm>
          <a:prstGeom prst="roundRect">
            <a:avLst>
              <a:gd fmla="val 4187" name="adj"/>
            </a:avLst>
          </a:prstGeom>
          <a:solidFill>
            <a:srgbClr val="FFFFFF">
              <a:alpha val="46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36"/>
          <p:cNvSpPr txBox="1"/>
          <p:nvPr>
            <p:ph idx="1" type="subTitle"/>
          </p:nvPr>
        </p:nvSpPr>
        <p:spPr>
          <a:xfrm>
            <a:off x="876225" y="3210013"/>
            <a:ext cx="3381600" cy="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Developed in Tableau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Depicts changes in wildlife population between 1960 and 2014</a:t>
            </a:r>
            <a:endParaRPr/>
          </a:p>
        </p:txBody>
      </p:sp>
      <p:sp>
        <p:nvSpPr>
          <p:cNvPr id="527" name="Google Shape;527;p36"/>
          <p:cNvSpPr txBox="1"/>
          <p:nvPr>
            <p:ph type="title"/>
          </p:nvPr>
        </p:nvSpPr>
        <p:spPr>
          <a:xfrm>
            <a:off x="876300" y="1325663"/>
            <a:ext cx="3381600" cy="16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Wildlife Populations by Common Name</a:t>
            </a:r>
            <a:endParaRPr/>
          </a:p>
        </p:txBody>
      </p:sp>
      <p:pic>
        <p:nvPicPr>
          <p:cNvPr id="528" name="Google Shape;528;p36"/>
          <p:cNvPicPr preferRelativeResize="0"/>
          <p:nvPr/>
        </p:nvPicPr>
        <p:blipFill rotWithShape="1">
          <a:blip r:embed="rId3">
            <a:alphaModFix/>
          </a:blip>
          <a:srcRect b="9494" l="0" r="0" t="0"/>
          <a:stretch/>
        </p:blipFill>
        <p:spPr>
          <a:xfrm>
            <a:off x="7163750" y="0"/>
            <a:ext cx="3208974" cy="5200652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36"/>
          <p:cNvSpPr/>
          <p:nvPr/>
        </p:nvSpPr>
        <p:spPr>
          <a:xfrm>
            <a:off x="4980200" y="539510"/>
            <a:ext cx="423448" cy="133449"/>
          </a:xfrm>
          <a:custGeom>
            <a:rect b="b" l="l" r="r" t="t"/>
            <a:pathLst>
              <a:path extrusionOk="0" h="1248" w="3817">
                <a:moveTo>
                  <a:pt x="1911" y="1"/>
                </a:moveTo>
                <a:cubicBezTo>
                  <a:pt x="1689" y="1"/>
                  <a:pt x="1624" y="197"/>
                  <a:pt x="1472" y="319"/>
                </a:cubicBezTo>
                <a:cubicBezTo>
                  <a:pt x="1473" y="319"/>
                  <a:pt x="1473" y="318"/>
                  <a:pt x="1473" y="318"/>
                </a:cubicBezTo>
                <a:cubicBezTo>
                  <a:pt x="1483" y="318"/>
                  <a:pt x="850" y="670"/>
                  <a:pt x="1045" y="721"/>
                </a:cubicBezTo>
                <a:cubicBezTo>
                  <a:pt x="924" y="693"/>
                  <a:pt x="796" y="678"/>
                  <a:pt x="668" y="678"/>
                </a:cubicBezTo>
                <a:cubicBezTo>
                  <a:pt x="559" y="678"/>
                  <a:pt x="449" y="689"/>
                  <a:pt x="343" y="712"/>
                </a:cubicBezTo>
                <a:cubicBezTo>
                  <a:pt x="240" y="721"/>
                  <a:pt x="146" y="755"/>
                  <a:pt x="86" y="832"/>
                </a:cubicBezTo>
                <a:cubicBezTo>
                  <a:pt x="18" y="892"/>
                  <a:pt x="1" y="1012"/>
                  <a:pt x="61" y="1089"/>
                </a:cubicBezTo>
                <a:cubicBezTo>
                  <a:pt x="112" y="1140"/>
                  <a:pt x="206" y="1148"/>
                  <a:pt x="275" y="1157"/>
                </a:cubicBezTo>
                <a:cubicBezTo>
                  <a:pt x="935" y="1219"/>
                  <a:pt x="1595" y="1248"/>
                  <a:pt x="2252" y="1248"/>
                </a:cubicBezTo>
                <a:cubicBezTo>
                  <a:pt x="2592" y="1248"/>
                  <a:pt x="2931" y="1240"/>
                  <a:pt x="3269" y="1225"/>
                </a:cubicBezTo>
                <a:cubicBezTo>
                  <a:pt x="3466" y="1217"/>
                  <a:pt x="3679" y="1191"/>
                  <a:pt x="3816" y="1063"/>
                </a:cubicBezTo>
                <a:cubicBezTo>
                  <a:pt x="3645" y="910"/>
                  <a:pt x="3422" y="823"/>
                  <a:pt x="3199" y="823"/>
                </a:cubicBezTo>
                <a:cubicBezTo>
                  <a:pt x="3110" y="823"/>
                  <a:pt x="3021" y="837"/>
                  <a:pt x="2935" y="866"/>
                </a:cubicBezTo>
                <a:cubicBezTo>
                  <a:pt x="2890" y="647"/>
                  <a:pt x="2671" y="481"/>
                  <a:pt x="2449" y="481"/>
                </a:cubicBezTo>
                <a:cubicBezTo>
                  <a:pt x="2420" y="481"/>
                  <a:pt x="2391" y="484"/>
                  <a:pt x="2362" y="490"/>
                </a:cubicBezTo>
                <a:cubicBezTo>
                  <a:pt x="2388" y="276"/>
                  <a:pt x="2217" y="53"/>
                  <a:pt x="2003" y="11"/>
                </a:cubicBezTo>
                <a:cubicBezTo>
                  <a:pt x="1969" y="4"/>
                  <a:pt x="1939" y="1"/>
                  <a:pt x="191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0" name="Google Shape;53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6366" y="923403"/>
            <a:ext cx="477850" cy="43554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36"/>
          <p:cNvSpPr/>
          <p:nvPr/>
        </p:nvSpPr>
        <p:spPr>
          <a:xfrm flipH="1" rot="-507694">
            <a:off x="4223470" y="4308574"/>
            <a:ext cx="697080" cy="292299"/>
          </a:xfrm>
          <a:custGeom>
            <a:rect b="b" l="l" r="r" t="t"/>
            <a:pathLst>
              <a:path extrusionOk="0" h="1203" w="2876">
                <a:moveTo>
                  <a:pt x="1029" y="0"/>
                </a:moveTo>
                <a:cubicBezTo>
                  <a:pt x="1011" y="0"/>
                  <a:pt x="994" y="2"/>
                  <a:pt x="976" y="4"/>
                </a:cubicBezTo>
                <a:cubicBezTo>
                  <a:pt x="685" y="38"/>
                  <a:pt x="677" y="252"/>
                  <a:pt x="505" y="432"/>
                </a:cubicBezTo>
                <a:cubicBezTo>
                  <a:pt x="386" y="552"/>
                  <a:pt x="206" y="560"/>
                  <a:pt x="95" y="688"/>
                </a:cubicBezTo>
                <a:cubicBezTo>
                  <a:pt x="9" y="791"/>
                  <a:pt x="1" y="954"/>
                  <a:pt x="86" y="1065"/>
                </a:cubicBezTo>
                <a:cubicBezTo>
                  <a:pt x="180" y="1176"/>
                  <a:pt x="360" y="1202"/>
                  <a:pt x="514" y="1202"/>
                </a:cubicBezTo>
                <a:cubicBezTo>
                  <a:pt x="542" y="1202"/>
                  <a:pt x="570" y="1202"/>
                  <a:pt x="598" y="1202"/>
                </a:cubicBezTo>
                <a:cubicBezTo>
                  <a:pt x="1288" y="1202"/>
                  <a:pt x="1970" y="1103"/>
                  <a:pt x="2653" y="979"/>
                </a:cubicBezTo>
                <a:cubicBezTo>
                  <a:pt x="2738" y="954"/>
                  <a:pt x="2824" y="937"/>
                  <a:pt x="2858" y="860"/>
                </a:cubicBezTo>
                <a:cubicBezTo>
                  <a:pt x="2875" y="808"/>
                  <a:pt x="2858" y="740"/>
                  <a:pt x="2815" y="688"/>
                </a:cubicBezTo>
                <a:cubicBezTo>
                  <a:pt x="2730" y="569"/>
                  <a:pt x="2576" y="526"/>
                  <a:pt x="2439" y="526"/>
                </a:cubicBezTo>
                <a:cubicBezTo>
                  <a:pt x="2302" y="526"/>
                  <a:pt x="2174" y="577"/>
                  <a:pt x="2028" y="620"/>
                </a:cubicBezTo>
                <a:cubicBezTo>
                  <a:pt x="2028" y="483"/>
                  <a:pt x="1951" y="355"/>
                  <a:pt x="1831" y="312"/>
                </a:cubicBezTo>
                <a:cubicBezTo>
                  <a:pt x="1799" y="301"/>
                  <a:pt x="1764" y="296"/>
                  <a:pt x="1729" y="296"/>
                </a:cubicBezTo>
                <a:cubicBezTo>
                  <a:pt x="1630" y="296"/>
                  <a:pt x="1532" y="341"/>
                  <a:pt x="1481" y="423"/>
                </a:cubicBezTo>
                <a:cubicBezTo>
                  <a:pt x="1481" y="193"/>
                  <a:pt x="1253" y="0"/>
                  <a:pt x="102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2" name="Google Shape;53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56272">
            <a:off x="4434051" y="3771898"/>
            <a:ext cx="351550" cy="32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8260" y="1358950"/>
            <a:ext cx="3545140" cy="289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7"/>
          <p:cNvSpPr/>
          <p:nvPr/>
        </p:nvSpPr>
        <p:spPr>
          <a:xfrm>
            <a:off x="636750" y="445025"/>
            <a:ext cx="7870500" cy="572700"/>
          </a:xfrm>
          <a:prstGeom prst="roundRect">
            <a:avLst>
              <a:gd fmla="val 16667" name="adj"/>
            </a:avLst>
          </a:prstGeom>
          <a:solidFill>
            <a:srgbClr val="FFFFFF">
              <a:alpha val="46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animal populations over time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40" name="Google Shape;540;p37"/>
          <p:cNvSpPr txBox="1"/>
          <p:nvPr/>
        </p:nvSpPr>
        <p:spPr>
          <a:xfrm>
            <a:off x="1664613" y="3950350"/>
            <a:ext cx="48432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Developed in Tableau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Shows percentages of decreasing, stable, and increasing populations by animal class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541" name="Google Shape;5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1000" y="1703525"/>
            <a:ext cx="2833804" cy="297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37"/>
          <p:cNvPicPr preferRelativeResize="0"/>
          <p:nvPr/>
        </p:nvPicPr>
        <p:blipFill rotWithShape="1">
          <a:blip r:embed="rId4">
            <a:alphaModFix/>
          </a:blip>
          <a:srcRect b="29908" l="0" r="65313" t="0"/>
          <a:stretch/>
        </p:blipFill>
        <p:spPr>
          <a:xfrm>
            <a:off x="8083942" y="2417474"/>
            <a:ext cx="1186225" cy="282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963193">
            <a:off x="558804" y="-1049560"/>
            <a:ext cx="611531" cy="2046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37"/>
          <p:cNvPicPr preferRelativeResize="0"/>
          <p:nvPr/>
        </p:nvPicPr>
        <p:blipFill rotWithShape="1">
          <a:blip r:embed="rId6">
            <a:alphaModFix/>
          </a:blip>
          <a:srcRect b="12747" l="56228" r="0" t="0"/>
          <a:stretch/>
        </p:blipFill>
        <p:spPr>
          <a:xfrm rot="10800000">
            <a:off x="8083938" y="-67100"/>
            <a:ext cx="1218574" cy="2858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7"/>
          <p:cNvPicPr preferRelativeResize="0"/>
          <p:nvPr/>
        </p:nvPicPr>
        <p:blipFill rotWithShape="1">
          <a:blip r:embed="rId7">
            <a:alphaModFix/>
          </a:blip>
          <a:srcRect b="0" l="31091" r="0" t="21722"/>
          <a:stretch/>
        </p:blipFill>
        <p:spPr>
          <a:xfrm>
            <a:off x="-194875" y="-133350"/>
            <a:ext cx="1332924" cy="5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7"/>
          <p:cNvPicPr preferRelativeResize="0"/>
          <p:nvPr/>
        </p:nvPicPr>
        <p:blipFill rotWithShape="1">
          <a:blip r:embed="rId8">
            <a:alphaModFix/>
          </a:blip>
          <a:srcRect b="0" l="0" r="0" t="15711"/>
          <a:stretch/>
        </p:blipFill>
        <p:spPr>
          <a:xfrm>
            <a:off x="-160512" y="-287725"/>
            <a:ext cx="2995177" cy="82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646693">
            <a:off x="-490776" y="1915003"/>
            <a:ext cx="729704" cy="1873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37"/>
          <p:cNvPicPr preferRelativeResize="0"/>
          <p:nvPr/>
        </p:nvPicPr>
        <p:blipFill rotWithShape="1">
          <a:blip r:embed="rId10">
            <a:alphaModFix/>
          </a:blip>
          <a:srcRect b="16867" l="8725" r="0" t="0"/>
          <a:stretch/>
        </p:blipFill>
        <p:spPr>
          <a:xfrm rot="5819833">
            <a:off x="-758500" y="340757"/>
            <a:ext cx="2285051" cy="1185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906438" y="2697025"/>
            <a:ext cx="1378678" cy="255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3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4127498">
            <a:off x="-2361" y="4319023"/>
            <a:ext cx="1091057" cy="70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3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4430044">
            <a:off x="-788137" y="4114407"/>
            <a:ext cx="1428852" cy="82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3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63825" y="1170125"/>
            <a:ext cx="5644774" cy="2627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8"/>
          <p:cNvSpPr/>
          <p:nvPr/>
        </p:nvSpPr>
        <p:spPr>
          <a:xfrm>
            <a:off x="713225" y="1456875"/>
            <a:ext cx="3039600" cy="1048200"/>
          </a:xfrm>
          <a:prstGeom prst="roundRect">
            <a:avLst>
              <a:gd fmla="val 7379" name="adj"/>
            </a:avLst>
          </a:prstGeom>
          <a:solidFill>
            <a:srgbClr val="FFFFFF">
              <a:alpha val="46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8" name="Google Shape;558;p38"/>
          <p:cNvPicPr preferRelativeResize="0"/>
          <p:nvPr/>
        </p:nvPicPr>
        <p:blipFill rotWithShape="1">
          <a:blip r:embed="rId3">
            <a:alphaModFix/>
          </a:blip>
          <a:srcRect b="25650" l="0" r="0" t="0"/>
          <a:stretch/>
        </p:blipFill>
        <p:spPr>
          <a:xfrm>
            <a:off x="4667625" y="1456875"/>
            <a:ext cx="3205727" cy="180322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38"/>
          <p:cNvSpPr txBox="1"/>
          <p:nvPr>
            <p:ph idx="1" type="subTitle"/>
          </p:nvPr>
        </p:nvSpPr>
        <p:spPr>
          <a:xfrm>
            <a:off x="923225" y="2667550"/>
            <a:ext cx="2619600" cy="9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Displays the Living Planet Index (overall and by region) over time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Developed in Tableau</a:t>
            </a:r>
            <a:endParaRPr/>
          </a:p>
        </p:txBody>
      </p:sp>
      <p:sp>
        <p:nvSpPr>
          <p:cNvPr id="560" name="Google Shape;560;p38"/>
          <p:cNvSpPr txBox="1"/>
          <p:nvPr>
            <p:ph type="title"/>
          </p:nvPr>
        </p:nvSpPr>
        <p:spPr>
          <a:xfrm>
            <a:off x="923225" y="1567125"/>
            <a:ext cx="2619600" cy="8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LPI OVer time</a:t>
            </a:r>
            <a:endParaRPr/>
          </a:p>
        </p:txBody>
      </p:sp>
      <p:grpSp>
        <p:nvGrpSpPr>
          <p:cNvPr id="561" name="Google Shape;561;p38"/>
          <p:cNvGrpSpPr/>
          <p:nvPr/>
        </p:nvGrpSpPr>
        <p:grpSpPr>
          <a:xfrm>
            <a:off x="4562325" y="1349950"/>
            <a:ext cx="3368624" cy="2678528"/>
            <a:chOff x="819000" y="1228375"/>
            <a:chExt cx="3368624" cy="2678528"/>
          </a:xfrm>
        </p:grpSpPr>
        <p:sp>
          <p:nvSpPr>
            <p:cNvPr id="562" name="Google Shape;562;p38"/>
            <p:cNvSpPr/>
            <p:nvPr/>
          </p:nvSpPr>
          <p:spPr>
            <a:xfrm>
              <a:off x="1905415" y="3531353"/>
              <a:ext cx="1220009" cy="375550"/>
            </a:xfrm>
            <a:custGeom>
              <a:rect b="b" l="l" r="r" t="t"/>
              <a:pathLst>
                <a:path extrusionOk="0" h="9417" w="30592">
                  <a:moveTo>
                    <a:pt x="25842" y="5922"/>
                  </a:moveTo>
                  <a:cubicBezTo>
                    <a:pt x="24000" y="4039"/>
                    <a:pt x="23917" y="1"/>
                    <a:pt x="23917" y="1"/>
                  </a:cubicBezTo>
                  <a:lnTo>
                    <a:pt x="15610" y="1"/>
                  </a:lnTo>
                  <a:lnTo>
                    <a:pt x="14982" y="1"/>
                  </a:lnTo>
                  <a:lnTo>
                    <a:pt x="6676" y="1"/>
                  </a:lnTo>
                  <a:cubicBezTo>
                    <a:pt x="6676" y="1"/>
                    <a:pt x="6592" y="4039"/>
                    <a:pt x="4751" y="5922"/>
                  </a:cubicBezTo>
                  <a:cubicBezTo>
                    <a:pt x="2909" y="7805"/>
                    <a:pt x="1" y="9417"/>
                    <a:pt x="5023" y="9417"/>
                  </a:cubicBezTo>
                  <a:lnTo>
                    <a:pt x="14982" y="9417"/>
                  </a:lnTo>
                  <a:lnTo>
                    <a:pt x="15610" y="9417"/>
                  </a:lnTo>
                  <a:lnTo>
                    <a:pt x="25570" y="9417"/>
                  </a:lnTo>
                  <a:cubicBezTo>
                    <a:pt x="30591" y="9417"/>
                    <a:pt x="27704" y="7805"/>
                    <a:pt x="25842" y="59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819000" y="3241857"/>
              <a:ext cx="3368624" cy="292081"/>
            </a:xfrm>
            <a:custGeom>
              <a:rect b="b" l="l" r="r" t="t"/>
              <a:pathLst>
                <a:path extrusionOk="0" h="7324" w="84469">
                  <a:moveTo>
                    <a:pt x="0" y="4855"/>
                  </a:moveTo>
                  <a:cubicBezTo>
                    <a:pt x="0" y="6236"/>
                    <a:pt x="1298" y="7324"/>
                    <a:pt x="2679" y="7324"/>
                  </a:cubicBezTo>
                  <a:lnTo>
                    <a:pt x="41659" y="7324"/>
                  </a:lnTo>
                  <a:lnTo>
                    <a:pt x="42998" y="7324"/>
                  </a:lnTo>
                  <a:lnTo>
                    <a:pt x="81979" y="7324"/>
                  </a:lnTo>
                  <a:cubicBezTo>
                    <a:pt x="83360" y="7324"/>
                    <a:pt x="84469" y="6236"/>
                    <a:pt x="84469" y="4855"/>
                  </a:cubicBezTo>
                  <a:lnTo>
                    <a:pt x="84469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819000" y="1228375"/>
              <a:ext cx="3368624" cy="2013541"/>
            </a:xfrm>
            <a:custGeom>
              <a:rect b="b" l="l" r="r" t="t"/>
              <a:pathLst>
                <a:path extrusionOk="0" h="50490" w="84469">
                  <a:moveTo>
                    <a:pt x="80807" y="3140"/>
                  </a:moveTo>
                  <a:lnTo>
                    <a:pt x="80807" y="46828"/>
                  </a:lnTo>
                  <a:lnTo>
                    <a:pt x="3662" y="46828"/>
                  </a:lnTo>
                  <a:lnTo>
                    <a:pt x="3662" y="3140"/>
                  </a:lnTo>
                  <a:close/>
                  <a:moveTo>
                    <a:pt x="2679" y="1"/>
                  </a:moveTo>
                  <a:cubicBezTo>
                    <a:pt x="1298" y="1"/>
                    <a:pt x="0" y="984"/>
                    <a:pt x="0" y="2386"/>
                  </a:cubicBezTo>
                  <a:lnTo>
                    <a:pt x="0" y="50490"/>
                  </a:lnTo>
                  <a:lnTo>
                    <a:pt x="84469" y="50490"/>
                  </a:lnTo>
                  <a:lnTo>
                    <a:pt x="84469" y="2386"/>
                  </a:lnTo>
                  <a:cubicBezTo>
                    <a:pt x="84469" y="984"/>
                    <a:pt x="83360" y="1"/>
                    <a:pt x="819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65" name="Google Shape;56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2">
            <a:off x="7457946" y="1567134"/>
            <a:ext cx="2209250" cy="3830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069123">
            <a:off x="8191664" y="3954541"/>
            <a:ext cx="1102275" cy="868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1">
            <a:off x="4219817" y="3143381"/>
            <a:ext cx="1199645" cy="118310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38"/>
          <p:cNvSpPr/>
          <p:nvPr/>
        </p:nvSpPr>
        <p:spPr>
          <a:xfrm>
            <a:off x="2659475" y="590885"/>
            <a:ext cx="423448" cy="133449"/>
          </a:xfrm>
          <a:custGeom>
            <a:rect b="b" l="l" r="r" t="t"/>
            <a:pathLst>
              <a:path extrusionOk="0" h="1248" w="3817">
                <a:moveTo>
                  <a:pt x="1911" y="1"/>
                </a:moveTo>
                <a:cubicBezTo>
                  <a:pt x="1689" y="1"/>
                  <a:pt x="1624" y="197"/>
                  <a:pt x="1472" y="319"/>
                </a:cubicBezTo>
                <a:cubicBezTo>
                  <a:pt x="1473" y="319"/>
                  <a:pt x="1473" y="318"/>
                  <a:pt x="1473" y="318"/>
                </a:cubicBezTo>
                <a:cubicBezTo>
                  <a:pt x="1483" y="318"/>
                  <a:pt x="850" y="670"/>
                  <a:pt x="1045" y="721"/>
                </a:cubicBezTo>
                <a:cubicBezTo>
                  <a:pt x="924" y="693"/>
                  <a:pt x="796" y="678"/>
                  <a:pt x="668" y="678"/>
                </a:cubicBezTo>
                <a:cubicBezTo>
                  <a:pt x="559" y="678"/>
                  <a:pt x="449" y="689"/>
                  <a:pt x="343" y="712"/>
                </a:cubicBezTo>
                <a:cubicBezTo>
                  <a:pt x="240" y="721"/>
                  <a:pt x="146" y="755"/>
                  <a:pt x="86" y="832"/>
                </a:cubicBezTo>
                <a:cubicBezTo>
                  <a:pt x="18" y="892"/>
                  <a:pt x="1" y="1012"/>
                  <a:pt x="61" y="1089"/>
                </a:cubicBezTo>
                <a:cubicBezTo>
                  <a:pt x="112" y="1140"/>
                  <a:pt x="206" y="1148"/>
                  <a:pt x="275" y="1157"/>
                </a:cubicBezTo>
                <a:cubicBezTo>
                  <a:pt x="935" y="1219"/>
                  <a:pt x="1595" y="1248"/>
                  <a:pt x="2252" y="1248"/>
                </a:cubicBezTo>
                <a:cubicBezTo>
                  <a:pt x="2592" y="1248"/>
                  <a:pt x="2931" y="1240"/>
                  <a:pt x="3269" y="1225"/>
                </a:cubicBezTo>
                <a:cubicBezTo>
                  <a:pt x="3466" y="1217"/>
                  <a:pt x="3679" y="1191"/>
                  <a:pt x="3816" y="1063"/>
                </a:cubicBezTo>
                <a:cubicBezTo>
                  <a:pt x="3645" y="910"/>
                  <a:pt x="3422" y="823"/>
                  <a:pt x="3199" y="823"/>
                </a:cubicBezTo>
                <a:cubicBezTo>
                  <a:pt x="3110" y="823"/>
                  <a:pt x="3021" y="837"/>
                  <a:pt x="2935" y="866"/>
                </a:cubicBezTo>
                <a:cubicBezTo>
                  <a:pt x="2890" y="647"/>
                  <a:pt x="2671" y="481"/>
                  <a:pt x="2449" y="481"/>
                </a:cubicBezTo>
                <a:cubicBezTo>
                  <a:pt x="2420" y="481"/>
                  <a:pt x="2391" y="484"/>
                  <a:pt x="2362" y="490"/>
                </a:cubicBezTo>
                <a:cubicBezTo>
                  <a:pt x="2388" y="276"/>
                  <a:pt x="2217" y="53"/>
                  <a:pt x="2003" y="11"/>
                </a:cubicBezTo>
                <a:cubicBezTo>
                  <a:pt x="1969" y="4"/>
                  <a:pt x="1939" y="1"/>
                  <a:pt x="191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8"/>
          <p:cNvSpPr/>
          <p:nvPr/>
        </p:nvSpPr>
        <p:spPr>
          <a:xfrm>
            <a:off x="3825809" y="1049854"/>
            <a:ext cx="584676" cy="244555"/>
          </a:xfrm>
          <a:custGeom>
            <a:rect b="b" l="l" r="r" t="t"/>
            <a:pathLst>
              <a:path extrusionOk="0" h="1203" w="2876">
                <a:moveTo>
                  <a:pt x="1029" y="0"/>
                </a:moveTo>
                <a:cubicBezTo>
                  <a:pt x="1011" y="0"/>
                  <a:pt x="994" y="2"/>
                  <a:pt x="976" y="4"/>
                </a:cubicBezTo>
                <a:cubicBezTo>
                  <a:pt x="685" y="38"/>
                  <a:pt x="677" y="252"/>
                  <a:pt x="505" y="432"/>
                </a:cubicBezTo>
                <a:cubicBezTo>
                  <a:pt x="386" y="552"/>
                  <a:pt x="206" y="560"/>
                  <a:pt x="95" y="688"/>
                </a:cubicBezTo>
                <a:cubicBezTo>
                  <a:pt x="9" y="791"/>
                  <a:pt x="1" y="954"/>
                  <a:pt x="86" y="1065"/>
                </a:cubicBezTo>
                <a:cubicBezTo>
                  <a:pt x="180" y="1176"/>
                  <a:pt x="360" y="1202"/>
                  <a:pt x="514" y="1202"/>
                </a:cubicBezTo>
                <a:cubicBezTo>
                  <a:pt x="542" y="1202"/>
                  <a:pt x="570" y="1202"/>
                  <a:pt x="598" y="1202"/>
                </a:cubicBezTo>
                <a:cubicBezTo>
                  <a:pt x="1288" y="1202"/>
                  <a:pt x="1970" y="1103"/>
                  <a:pt x="2653" y="979"/>
                </a:cubicBezTo>
                <a:cubicBezTo>
                  <a:pt x="2738" y="954"/>
                  <a:pt x="2824" y="937"/>
                  <a:pt x="2858" y="860"/>
                </a:cubicBezTo>
                <a:cubicBezTo>
                  <a:pt x="2875" y="808"/>
                  <a:pt x="2858" y="740"/>
                  <a:pt x="2815" y="688"/>
                </a:cubicBezTo>
                <a:cubicBezTo>
                  <a:pt x="2730" y="569"/>
                  <a:pt x="2576" y="526"/>
                  <a:pt x="2439" y="526"/>
                </a:cubicBezTo>
                <a:cubicBezTo>
                  <a:pt x="2302" y="526"/>
                  <a:pt x="2174" y="577"/>
                  <a:pt x="2028" y="620"/>
                </a:cubicBezTo>
                <a:cubicBezTo>
                  <a:pt x="2028" y="483"/>
                  <a:pt x="1951" y="355"/>
                  <a:pt x="1831" y="312"/>
                </a:cubicBezTo>
                <a:cubicBezTo>
                  <a:pt x="1799" y="301"/>
                  <a:pt x="1764" y="296"/>
                  <a:pt x="1729" y="296"/>
                </a:cubicBezTo>
                <a:cubicBezTo>
                  <a:pt x="1630" y="296"/>
                  <a:pt x="1532" y="341"/>
                  <a:pt x="1481" y="423"/>
                </a:cubicBezTo>
                <a:cubicBezTo>
                  <a:pt x="1481" y="193"/>
                  <a:pt x="1253" y="0"/>
                  <a:pt x="102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0" name="Google Shape;570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41127" y="241860"/>
            <a:ext cx="584685" cy="4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81628" y="858866"/>
            <a:ext cx="477850" cy="435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6050" y="301313"/>
            <a:ext cx="390021" cy="238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3" name="Google Shape;573;p38"/>
          <p:cNvGrpSpPr/>
          <p:nvPr/>
        </p:nvGrpSpPr>
        <p:grpSpPr>
          <a:xfrm>
            <a:off x="1255386" y="200211"/>
            <a:ext cx="914790" cy="914790"/>
            <a:chOff x="1037825" y="122625"/>
            <a:chExt cx="709800" cy="709800"/>
          </a:xfrm>
        </p:grpSpPr>
        <p:sp>
          <p:nvSpPr>
            <p:cNvPr id="574" name="Google Shape;574;p38"/>
            <p:cNvSpPr/>
            <p:nvPr/>
          </p:nvSpPr>
          <p:spPr>
            <a:xfrm>
              <a:off x="1037825" y="122625"/>
              <a:ext cx="709800" cy="709800"/>
            </a:xfrm>
            <a:prstGeom prst="ellipse">
              <a:avLst/>
            </a:prstGeom>
            <a:solidFill>
              <a:srgbClr val="FFFFFF">
                <a:alpha val="28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8"/>
            <p:cNvSpPr/>
            <p:nvPr/>
          </p:nvSpPr>
          <p:spPr>
            <a:xfrm>
              <a:off x="1168475" y="253275"/>
              <a:ext cx="448500" cy="448500"/>
            </a:xfrm>
            <a:prstGeom prst="ellipse">
              <a:avLst/>
            </a:prstGeom>
            <a:solidFill>
              <a:srgbClr val="FFFFFF">
                <a:alpha val="60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8"/>
            <p:cNvSpPr/>
            <p:nvPr/>
          </p:nvSpPr>
          <p:spPr>
            <a:xfrm>
              <a:off x="1281275" y="366075"/>
              <a:ext cx="222900" cy="222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7" name="Google Shape;577;p38"/>
          <p:cNvSpPr/>
          <p:nvPr/>
        </p:nvSpPr>
        <p:spPr>
          <a:xfrm flipH="1" rot="-507694">
            <a:off x="3258845" y="4121249"/>
            <a:ext cx="697080" cy="292299"/>
          </a:xfrm>
          <a:custGeom>
            <a:rect b="b" l="l" r="r" t="t"/>
            <a:pathLst>
              <a:path extrusionOk="0" h="1203" w="2876">
                <a:moveTo>
                  <a:pt x="1029" y="0"/>
                </a:moveTo>
                <a:cubicBezTo>
                  <a:pt x="1011" y="0"/>
                  <a:pt x="994" y="2"/>
                  <a:pt x="976" y="4"/>
                </a:cubicBezTo>
                <a:cubicBezTo>
                  <a:pt x="685" y="38"/>
                  <a:pt x="677" y="252"/>
                  <a:pt x="505" y="432"/>
                </a:cubicBezTo>
                <a:cubicBezTo>
                  <a:pt x="386" y="552"/>
                  <a:pt x="206" y="560"/>
                  <a:pt x="95" y="688"/>
                </a:cubicBezTo>
                <a:cubicBezTo>
                  <a:pt x="9" y="791"/>
                  <a:pt x="1" y="954"/>
                  <a:pt x="86" y="1065"/>
                </a:cubicBezTo>
                <a:cubicBezTo>
                  <a:pt x="180" y="1176"/>
                  <a:pt x="360" y="1202"/>
                  <a:pt x="514" y="1202"/>
                </a:cubicBezTo>
                <a:cubicBezTo>
                  <a:pt x="542" y="1202"/>
                  <a:pt x="570" y="1202"/>
                  <a:pt x="598" y="1202"/>
                </a:cubicBezTo>
                <a:cubicBezTo>
                  <a:pt x="1288" y="1202"/>
                  <a:pt x="1970" y="1103"/>
                  <a:pt x="2653" y="979"/>
                </a:cubicBezTo>
                <a:cubicBezTo>
                  <a:pt x="2738" y="954"/>
                  <a:pt x="2824" y="937"/>
                  <a:pt x="2858" y="860"/>
                </a:cubicBezTo>
                <a:cubicBezTo>
                  <a:pt x="2875" y="808"/>
                  <a:pt x="2858" y="740"/>
                  <a:pt x="2815" y="688"/>
                </a:cubicBezTo>
                <a:cubicBezTo>
                  <a:pt x="2730" y="569"/>
                  <a:pt x="2576" y="526"/>
                  <a:pt x="2439" y="526"/>
                </a:cubicBezTo>
                <a:cubicBezTo>
                  <a:pt x="2302" y="526"/>
                  <a:pt x="2174" y="577"/>
                  <a:pt x="2028" y="620"/>
                </a:cubicBezTo>
                <a:cubicBezTo>
                  <a:pt x="2028" y="483"/>
                  <a:pt x="1951" y="355"/>
                  <a:pt x="1831" y="312"/>
                </a:cubicBezTo>
                <a:cubicBezTo>
                  <a:pt x="1799" y="301"/>
                  <a:pt x="1764" y="296"/>
                  <a:pt x="1729" y="296"/>
                </a:cubicBezTo>
                <a:cubicBezTo>
                  <a:pt x="1630" y="296"/>
                  <a:pt x="1532" y="341"/>
                  <a:pt x="1481" y="423"/>
                </a:cubicBezTo>
                <a:cubicBezTo>
                  <a:pt x="1481" y="193"/>
                  <a:pt x="1253" y="0"/>
                  <a:pt x="102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8" name="Google Shape;578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870030">
            <a:off x="2108251" y="3922004"/>
            <a:ext cx="602702" cy="549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8"/>
          <p:cNvPicPr preferRelativeResize="0"/>
          <p:nvPr/>
        </p:nvPicPr>
        <p:blipFill rotWithShape="1">
          <a:blip r:embed="rId10">
            <a:alphaModFix/>
          </a:blip>
          <a:srcRect b="26199" l="0" r="13096" t="0"/>
          <a:stretch/>
        </p:blipFill>
        <p:spPr>
          <a:xfrm>
            <a:off x="4337025" y="4326500"/>
            <a:ext cx="4957525" cy="96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39"/>
          <p:cNvSpPr/>
          <p:nvPr/>
        </p:nvSpPr>
        <p:spPr>
          <a:xfrm>
            <a:off x="4883575" y="699850"/>
            <a:ext cx="3547200" cy="1288500"/>
          </a:xfrm>
          <a:prstGeom prst="roundRect">
            <a:avLst>
              <a:gd fmla="val 9721" name="adj"/>
            </a:avLst>
          </a:prstGeom>
          <a:solidFill>
            <a:srgbClr val="FFFFFF">
              <a:alpha val="46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39"/>
          <p:cNvSpPr txBox="1"/>
          <p:nvPr>
            <p:ph type="title"/>
          </p:nvPr>
        </p:nvSpPr>
        <p:spPr>
          <a:xfrm>
            <a:off x="4883575" y="791650"/>
            <a:ext cx="3547200" cy="11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Species by Animal Class</a:t>
            </a:r>
            <a:endParaRPr/>
          </a:p>
        </p:txBody>
      </p:sp>
      <p:sp>
        <p:nvSpPr>
          <p:cNvPr id="586" name="Google Shape;586;p39"/>
          <p:cNvSpPr txBox="1"/>
          <p:nvPr>
            <p:ph idx="1" type="body"/>
          </p:nvPr>
        </p:nvSpPr>
        <p:spPr>
          <a:xfrm>
            <a:off x="4883575" y="2254550"/>
            <a:ext cx="3547200" cy="21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Developed in Altair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Pie chart that displays the number of species by animal class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87" name="Google Shape;587;p39"/>
          <p:cNvSpPr/>
          <p:nvPr/>
        </p:nvSpPr>
        <p:spPr>
          <a:xfrm>
            <a:off x="7413113" y="-365125"/>
            <a:ext cx="1337691" cy="1568959"/>
          </a:xfrm>
          <a:custGeom>
            <a:rect b="b" l="l" r="r" t="t"/>
            <a:pathLst>
              <a:path extrusionOk="0" h="25868" w="22055">
                <a:moveTo>
                  <a:pt x="1882" y="0"/>
                </a:moveTo>
                <a:cubicBezTo>
                  <a:pt x="1480" y="9"/>
                  <a:pt x="1130" y="86"/>
                  <a:pt x="736" y="94"/>
                </a:cubicBezTo>
                <a:cubicBezTo>
                  <a:pt x="0" y="5937"/>
                  <a:pt x="651" y="11943"/>
                  <a:pt x="2618" y="17486"/>
                </a:cubicBezTo>
                <a:cubicBezTo>
                  <a:pt x="2892" y="18291"/>
                  <a:pt x="3208" y="19078"/>
                  <a:pt x="3593" y="19830"/>
                </a:cubicBezTo>
                <a:cubicBezTo>
                  <a:pt x="4552" y="21738"/>
                  <a:pt x="5963" y="23432"/>
                  <a:pt x="7674" y="24715"/>
                </a:cubicBezTo>
                <a:cubicBezTo>
                  <a:pt x="8119" y="25057"/>
                  <a:pt x="8607" y="25365"/>
                  <a:pt x="9128" y="25571"/>
                </a:cubicBezTo>
                <a:cubicBezTo>
                  <a:pt x="9643" y="25774"/>
                  <a:pt x="10185" y="25867"/>
                  <a:pt x="10731" y="25867"/>
                </a:cubicBezTo>
                <a:cubicBezTo>
                  <a:pt x="11956" y="25867"/>
                  <a:pt x="13202" y="25398"/>
                  <a:pt x="14201" y="24647"/>
                </a:cubicBezTo>
                <a:cubicBezTo>
                  <a:pt x="15630" y="23577"/>
                  <a:pt x="16622" y="22003"/>
                  <a:pt x="17427" y="20412"/>
                </a:cubicBezTo>
                <a:cubicBezTo>
                  <a:pt x="20412" y="14501"/>
                  <a:pt x="21319" y="7777"/>
                  <a:pt x="22021" y="1189"/>
                </a:cubicBezTo>
                <a:cubicBezTo>
                  <a:pt x="22046" y="1001"/>
                  <a:pt x="22055" y="787"/>
                  <a:pt x="21935" y="651"/>
                </a:cubicBezTo>
                <a:cubicBezTo>
                  <a:pt x="21832" y="531"/>
                  <a:pt x="21661" y="505"/>
                  <a:pt x="21499" y="471"/>
                </a:cubicBezTo>
                <a:cubicBezTo>
                  <a:pt x="21485" y="470"/>
                  <a:pt x="21471" y="469"/>
                  <a:pt x="21457" y="469"/>
                </a:cubicBezTo>
                <a:cubicBezTo>
                  <a:pt x="21147" y="469"/>
                  <a:pt x="20901" y="800"/>
                  <a:pt x="20608" y="800"/>
                </a:cubicBezTo>
                <a:cubicBezTo>
                  <a:pt x="20588" y="800"/>
                  <a:pt x="20569" y="799"/>
                  <a:pt x="20549" y="796"/>
                </a:cubicBezTo>
                <a:cubicBezTo>
                  <a:pt x="20130" y="5724"/>
                  <a:pt x="19702" y="10702"/>
                  <a:pt x="18265" y="15442"/>
                </a:cubicBezTo>
                <a:cubicBezTo>
                  <a:pt x="17418" y="18222"/>
                  <a:pt x="16126" y="21037"/>
                  <a:pt x="13748" y="22713"/>
                </a:cubicBezTo>
                <a:cubicBezTo>
                  <a:pt x="12909" y="23310"/>
                  <a:pt x="11929" y="23749"/>
                  <a:pt x="10898" y="23749"/>
                </a:cubicBezTo>
                <a:cubicBezTo>
                  <a:pt x="10879" y="23749"/>
                  <a:pt x="10859" y="23749"/>
                  <a:pt x="10839" y="23749"/>
                </a:cubicBezTo>
                <a:cubicBezTo>
                  <a:pt x="9282" y="23740"/>
                  <a:pt x="7897" y="22722"/>
                  <a:pt x="6853" y="21567"/>
                </a:cubicBezTo>
                <a:cubicBezTo>
                  <a:pt x="3867" y="18256"/>
                  <a:pt x="2849" y="13645"/>
                  <a:pt x="2276" y="9231"/>
                </a:cubicBezTo>
                <a:cubicBezTo>
                  <a:pt x="1882" y="6168"/>
                  <a:pt x="1643" y="3080"/>
                  <a:pt x="188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3163" y="3952803"/>
            <a:ext cx="1141050" cy="126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39"/>
          <p:cNvPicPr preferRelativeResize="0"/>
          <p:nvPr/>
        </p:nvPicPr>
        <p:blipFill rotWithShape="1">
          <a:blip r:embed="rId4">
            <a:alphaModFix/>
          </a:blip>
          <a:srcRect b="0" l="4229" r="8927" t="0"/>
          <a:stretch/>
        </p:blipFill>
        <p:spPr>
          <a:xfrm>
            <a:off x="1157125" y="1498625"/>
            <a:ext cx="3364800" cy="245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39"/>
          <p:cNvPicPr preferRelativeResize="0"/>
          <p:nvPr/>
        </p:nvPicPr>
        <p:blipFill rotWithShape="1">
          <a:blip r:embed="rId5">
            <a:alphaModFix/>
          </a:blip>
          <a:srcRect b="7166" l="0" r="0" t="0"/>
          <a:stretch/>
        </p:blipFill>
        <p:spPr>
          <a:xfrm>
            <a:off x="-1038200" y="571413"/>
            <a:ext cx="2634025" cy="457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0"/>
          <p:cNvSpPr/>
          <p:nvPr/>
        </p:nvSpPr>
        <p:spPr>
          <a:xfrm>
            <a:off x="713225" y="1089588"/>
            <a:ext cx="3649200" cy="2075100"/>
          </a:xfrm>
          <a:prstGeom prst="roundRect">
            <a:avLst>
              <a:gd fmla="val 4187" name="adj"/>
            </a:avLst>
          </a:prstGeom>
          <a:solidFill>
            <a:srgbClr val="FFFFFF">
              <a:alpha val="46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0"/>
          <p:cNvSpPr txBox="1"/>
          <p:nvPr>
            <p:ph idx="1" type="subTitle"/>
          </p:nvPr>
        </p:nvSpPr>
        <p:spPr>
          <a:xfrm>
            <a:off x="876225" y="3210013"/>
            <a:ext cx="3381600" cy="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Developed in Altair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Depicts the top 20 animals with the greatest increase in population</a:t>
            </a:r>
            <a:endParaRPr/>
          </a:p>
        </p:txBody>
      </p:sp>
      <p:sp>
        <p:nvSpPr>
          <p:cNvPr id="597" name="Google Shape;597;p40"/>
          <p:cNvSpPr txBox="1"/>
          <p:nvPr>
            <p:ph type="title"/>
          </p:nvPr>
        </p:nvSpPr>
        <p:spPr>
          <a:xfrm>
            <a:off x="876300" y="1325663"/>
            <a:ext cx="3381600" cy="16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 in Animal Populations Over Time</a:t>
            </a:r>
            <a:endParaRPr/>
          </a:p>
        </p:txBody>
      </p:sp>
      <p:pic>
        <p:nvPicPr>
          <p:cNvPr id="598" name="Google Shape;598;p40"/>
          <p:cNvPicPr preferRelativeResize="0"/>
          <p:nvPr/>
        </p:nvPicPr>
        <p:blipFill rotWithShape="1">
          <a:blip r:embed="rId3">
            <a:alphaModFix/>
          </a:blip>
          <a:srcRect b="9494" l="0" r="0" t="0"/>
          <a:stretch/>
        </p:blipFill>
        <p:spPr>
          <a:xfrm>
            <a:off x="7163750" y="0"/>
            <a:ext cx="3208974" cy="5200652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40"/>
          <p:cNvSpPr/>
          <p:nvPr/>
        </p:nvSpPr>
        <p:spPr>
          <a:xfrm>
            <a:off x="4980200" y="539510"/>
            <a:ext cx="423448" cy="133449"/>
          </a:xfrm>
          <a:custGeom>
            <a:rect b="b" l="l" r="r" t="t"/>
            <a:pathLst>
              <a:path extrusionOk="0" h="1248" w="3817">
                <a:moveTo>
                  <a:pt x="1911" y="1"/>
                </a:moveTo>
                <a:cubicBezTo>
                  <a:pt x="1689" y="1"/>
                  <a:pt x="1624" y="197"/>
                  <a:pt x="1472" y="319"/>
                </a:cubicBezTo>
                <a:cubicBezTo>
                  <a:pt x="1473" y="319"/>
                  <a:pt x="1473" y="318"/>
                  <a:pt x="1473" y="318"/>
                </a:cubicBezTo>
                <a:cubicBezTo>
                  <a:pt x="1483" y="318"/>
                  <a:pt x="850" y="670"/>
                  <a:pt x="1045" y="721"/>
                </a:cubicBezTo>
                <a:cubicBezTo>
                  <a:pt x="924" y="693"/>
                  <a:pt x="796" y="678"/>
                  <a:pt x="668" y="678"/>
                </a:cubicBezTo>
                <a:cubicBezTo>
                  <a:pt x="559" y="678"/>
                  <a:pt x="449" y="689"/>
                  <a:pt x="343" y="712"/>
                </a:cubicBezTo>
                <a:cubicBezTo>
                  <a:pt x="240" y="721"/>
                  <a:pt x="146" y="755"/>
                  <a:pt x="86" y="832"/>
                </a:cubicBezTo>
                <a:cubicBezTo>
                  <a:pt x="18" y="892"/>
                  <a:pt x="1" y="1012"/>
                  <a:pt x="61" y="1089"/>
                </a:cubicBezTo>
                <a:cubicBezTo>
                  <a:pt x="112" y="1140"/>
                  <a:pt x="206" y="1148"/>
                  <a:pt x="275" y="1157"/>
                </a:cubicBezTo>
                <a:cubicBezTo>
                  <a:pt x="935" y="1219"/>
                  <a:pt x="1595" y="1248"/>
                  <a:pt x="2252" y="1248"/>
                </a:cubicBezTo>
                <a:cubicBezTo>
                  <a:pt x="2592" y="1248"/>
                  <a:pt x="2931" y="1240"/>
                  <a:pt x="3269" y="1225"/>
                </a:cubicBezTo>
                <a:cubicBezTo>
                  <a:pt x="3466" y="1217"/>
                  <a:pt x="3679" y="1191"/>
                  <a:pt x="3816" y="1063"/>
                </a:cubicBezTo>
                <a:cubicBezTo>
                  <a:pt x="3645" y="910"/>
                  <a:pt x="3422" y="823"/>
                  <a:pt x="3199" y="823"/>
                </a:cubicBezTo>
                <a:cubicBezTo>
                  <a:pt x="3110" y="823"/>
                  <a:pt x="3021" y="837"/>
                  <a:pt x="2935" y="866"/>
                </a:cubicBezTo>
                <a:cubicBezTo>
                  <a:pt x="2890" y="647"/>
                  <a:pt x="2671" y="481"/>
                  <a:pt x="2449" y="481"/>
                </a:cubicBezTo>
                <a:cubicBezTo>
                  <a:pt x="2420" y="481"/>
                  <a:pt x="2391" y="484"/>
                  <a:pt x="2362" y="490"/>
                </a:cubicBezTo>
                <a:cubicBezTo>
                  <a:pt x="2388" y="276"/>
                  <a:pt x="2217" y="53"/>
                  <a:pt x="2003" y="11"/>
                </a:cubicBezTo>
                <a:cubicBezTo>
                  <a:pt x="1969" y="4"/>
                  <a:pt x="1939" y="1"/>
                  <a:pt x="191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0" name="Google Shape;60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6366" y="923403"/>
            <a:ext cx="477850" cy="43554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40"/>
          <p:cNvSpPr/>
          <p:nvPr/>
        </p:nvSpPr>
        <p:spPr>
          <a:xfrm flipH="1" rot="-507694">
            <a:off x="4223470" y="4308574"/>
            <a:ext cx="697080" cy="292299"/>
          </a:xfrm>
          <a:custGeom>
            <a:rect b="b" l="l" r="r" t="t"/>
            <a:pathLst>
              <a:path extrusionOk="0" h="1203" w="2876">
                <a:moveTo>
                  <a:pt x="1029" y="0"/>
                </a:moveTo>
                <a:cubicBezTo>
                  <a:pt x="1011" y="0"/>
                  <a:pt x="994" y="2"/>
                  <a:pt x="976" y="4"/>
                </a:cubicBezTo>
                <a:cubicBezTo>
                  <a:pt x="685" y="38"/>
                  <a:pt x="677" y="252"/>
                  <a:pt x="505" y="432"/>
                </a:cubicBezTo>
                <a:cubicBezTo>
                  <a:pt x="386" y="552"/>
                  <a:pt x="206" y="560"/>
                  <a:pt x="95" y="688"/>
                </a:cubicBezTo>
                <a:cubicBezTo>
                  <a:pt x="9" y="791"/>
                  <a:pt x="1" y="954"/>
                  <a:pt x="86" y="1065"/>
                </a:cubicBezTo>
                <a:cubicBezTo>
                  <a:pt x="180" y="1176"/>
                  <a:pt x="360" y="1202"/>
                  <a:pt x="514" y="1202"/>
                </a:cubicBezTo>
                <a:cubicBezTo>
                  <a:pt x="542" y="1202"/>
                  <a:pt x="570" y="1202"/>
                  <a:pt x="598" y="1202"/>
                </a:cubicBezTo>
                <a:cubicBezTo>
                  <a:pt x="1288" y="1202"/>
                  <a:pt x="1970" y="1103"/>
                  <a:pt x="2653" y="979"/>
                </a:cubicBezTo>
                <a:cubicBezTo>
                  <a:pt x="2738" y="954"/>
                  <a:pt x="2824" y="937"/>
                  <a:pt x="2858" y="860"/>
                </a:cubicBezTo>
                <a:cubicBezTo>
                  <a:pt x="2875" y="808"/>
                  <a:pt x="2858" y="740"/>
                  <a:pt x="2815" y="688"/>
                </a:cubicBezTo>
                <a:cubicBezTo>
                  <a:pt x="2730" y="569"/>
                  <a:pt x="2576" y="526"/>
                  <a:pt x="2439" y="526"/>
                </a:cubicBezTo>
                <a:cubicBezTo>
                  <a:pt x="2302" y="526"/>
                  <a:pt x="2174" y="577"/>
                  <a:pt x="2028" y="620"/>
                </a:cubicBezTo>
                <a:cubicBezTo>
                  <a:pt x="2028" y="483"/>
                  <a:pt x="1951" y="355"/>
                  <a:pt x="1831" y="312"/>
                </a:cubicBezTo>
                <a:cubicBezTo>
                  <a:pt x="1799" y="301"/>
                  <a:pt x="1764" y="296"/>
                  <a:pt x="1729" y="296"/>
                </a:cubicBezTo>
                <a:cubicBezTo>
                  <a:pt x="1630" y="296"/>
                  <a:pt x="1532" y="341"/>
                  <a:pt x="1481" y="423"/>
                </a:cubicBezTo>
                <a:cubicBezTo>
                  <a:pt x="1481" y="193"/>
                  <a:pt x="1253" y="0"/>
                  <a:pt x="102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2" name="Google Shape;60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56272">
            <a:off x="4434051" y="3771898"/>
            <a:ext cx="351550" cy="32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0"/>
          <p:cNvPicPr preferRelativeResize="0"/>
          <p:nvPr/>
        </p:nvPicPr>
        <p:blipFill rotWithShape="1">
          <a:blip r:embed="rId5">
            <a:alphaModFix/>
          </a:blip>
          <a:srcRect b="0" l="0" r="3809" t="0"/>
          <a:stretch/>
        </p:blipFill>
        <p:spPr>
          <a:xfrm>
            <a:off x="4780500" y="1150363"/>
            <a:ext cx="3907924" cy="289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ational Wildlife Day by Slidesgo">
  <a:themeElements>
    <a:clrScheme name="Simple Light">
      <a:dk1>
        <a:srgbClr val="42443F"/>
      </a:dk1>
      <a:lt1>
        <a:srgbClr val="9BB786"/>
      </a:lt1>
      <a:dk2>
        <a:srgbClr val="B5C999"/>
      </a:dk2>
      <a:lt2>
        <a:srgbClr val="8A9B70"/>
      </a:lt2>
      <a:accent1>
        <a:srgbClr val="8C6646"/>
      </a:accent1>
      <a:accent2>
        <a:srgbClr val="C6905C"/>
      </a:accent2>
      <a:accent3>
        <a:srgbClr val="EFA365"/>
      </a:accent3>
      <a:accent4>
        <a:srgbClr val="F9C19B"/>
      </a:accent4>
      <a:accent5>
        <a:srgbClr val="C4B8A1"/>
      </a:accent5>
      <a:accent6>
        <a:srgbClr val="FFFFFF"/>
      </a:accent6>
      <a:hlink>
        <a:srgbClr val="42443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